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934" r:id="rId4"/>
    <p:sldMasterId id="2147483943" r:id="rId5"/>
    <p:sldMasterId id="2147483950" r:id="rId6"/>
  </p:sldMasterIdLst>
  <p:notesMasterIdLst>
    <p:notesMasterId r:id="rId23"/>
  </p:notesMasterIdLst>
  <p:handoutMasterIdLst>
    <p:handoutMasterId r:id="rId24"/>
  </p:handoutMasterIdLst>
  <p:sldIdLst>
    <p:sldId id="256" r:id="rId7"/>
    <p:sldId id="257" r:id="rId8"/>
    <p:sldId id="313" r:id="rId9"/>
    <p:sldId id="314" r:id="rId10"/>
    <p:sldId id="374" r:id="rId11"/>
    <p:sldId id="375" r:id="rId12"/>
    <p:sldId id="383" r:id="rId13"/>
    <p:sldId id="376" r:id="rId14"/>
    <p:sldId id="377" r:id="rId15"/>
    <p:sldId id="378" r:id="rId16"/>
    <p:sldId id="379" r:id="rId17"/>
    <p:sldId id="380" r:id="rId18"/>
    <p:sldId id="381" r:id="rId19"/>
    <p:sldId id="382" r:id="rId20"/>
    <p:sldId id="331" r:id="rId21"/>
    <p:sldId id="345" r:id="rId22"/>
  </p:sldIdLst>
  <p:sldSz cx="12192000" cy="6858000"/>
  <p:notesSz cx="6794500" cy="9921875"/>
  <p:defaultTextStyle>
    <a:defPPr>
      <a:defRPr lang="en-GB"/>
    </a:defPPr>
    <a:lvl1pPr algn="l" rtl="0" fontAlgn="base">
      <a:spcBef>
        <a:spcPct val="0"/>
      </a:spcBef>
      <a:spcAft>
        <a:spcPct val="0"/>
      </a:spcAft>
      <a:defRPr sz="1000" kern="1200">
        <a:solidFill>
          <a:schemeClr val="tx1"/>
        </a:solidFill>
        <a:latin typeface="Segoe UI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1000" kern="1200">
        <a:solidFill>
          <a:schemeClr val="tx1"/>
        </a:solidFill>
        <a:latin typeface="Segoe UI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1000" kern="1200">
        <a:solidFill>
          <a:schemeClr val="tx1"/>
        </a:solidFill>
        <a:latin typeface="Segoe UI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1000" kern="1200">
        <a:solidFill>
          <a:schemeClr val="tx1"/>
        </a:solidFill>
        <a:latin typeface="Segoe UI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1000" kern="1200">
        <a:solidFill>
          <a:schemeClr val="tx1"/>
        </a:solidFill>
        <a:latin typeface="Segoe UI" charset="0"/>
        <a:ea typeface="+mn-ea"/>
        <a:cs typeface="+mn-cs"/>
      </a:defRPr>
    </a:lvl5pPr>
    <a:lvl6pPr marL="2286000" algn="l" defTabSz="914400" rtl="0" eaLnBrk="1" latinLnBrk="0" hangingPunct="1">
      <a:defRPr sz="1000" kern="1200">
        <a:solidFill>
          <a:schemeClr val="tx1"/>
        </a:solidFill>
        <a:latin typeface="Segoe UI" charset="0"/>
        <a:ea typeface="+mn-ea"/>
        <a:cs typeface="+mn-cs"/>
      </a:defRPr>
    </a:lvl6pPr>
    <a:lvl7pPr marL="2743200" algn="l" defTabSz="914400" rtl="0" eaLnBrk="1" latinLnBrk="0" hangingPunct="1">
      <a:defRPr sz="1000" kern="1200">
        <a:solidFill>
          <a:schemeClr val="tx1"/>
        </a:solidFill>
        <a:latin typeface="Segoe UI" charset="0"/>
        <a:ea typeface="+mn-ea"/>
        <a:cs typeface="+mn-cs"/>
      </a:defRPr>
    </a:lvl7pPr>
    <a:lvl8pPr marL="3200400" algn="l" defTabSz="914400" rtl="0" eaLnBrk="1" latinLnBrk="0" hangingPunct="1">
      <a:defRPr sz="1000" kern="1200">
        <a:solidFill>
          <a:schemeClr val="tx1"/>
        </a:solidFill>
        <a:latin typeface="Segoe UI" charset="0"/>
        <a:ea typeface="+mn-ea"/>
        <a:cs typeface="+mn-cs"/>
      </a:defRPr>
    </a:lvl8pPr>
    <a:lvl9pPr marL="3657600" algn="l" defTabSz="914400" rtl="0" eaLnBrk="1" latinLnBrk="0" hangingPunct="1">
      <a:defRPr sz="1000" kern="1200">
        <a:solidFill>
          <a:schemeClr val="tx1"/>
        </a:solidFill>
        <a:latin typeface="Segoe UI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5">
          <p15:clr>
            <a:srgbClr val="A4A3A4"/>
          </p15:clr>
        </p15:guide>
        <p15:guide id="2" pos="214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9FE"/>
    <a:srgbClr val="FF70C0"/>
    <a:srgbClr val="555454"/>
    <a:srgbClr val="000000"/>
    <a:srgbClr val="B9CDE5"/>
    <a:srgbClr val="00519C"/>
    <a:srgbClr val="004F9F"/>
    <a:srgbClr val="0070C0"/>
    <a:srgbClr val="0070AB"/>
    <a:srgbClr val="005A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289" autoAdjust="0"/>
    <p:restoredTop sz="88719" autoAdjust="0"/>
  </p:normalViewPr>
  <p:slideViewPr>
    <p:cSldViewPr snapToGrid="0">
      <p:cViewPr varScale="1">
        <p:scale>
          <a:sx n="98" d="100"/>
          <a:sy n="98" d="100"/>
        </p:scale>
        <p:origin x="1284" y="7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762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80" d="100"/>
          <a:sy n="80" d="100"/>
        </p:scale>
        <p:origin x="4014" y="96"/>
      </p:cViewPr>
      <p:guideLst>
        <p:guide orient="horz" pos="3125"/>
        <p:guide pos="214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handoutMaster" Target="handoutMasters/handoutMaster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76971" y="179388"/>
            <a:ext cx="5400675" cy="246221"/>
          </a:xfrm>
          <a:prstGeom prst="rect">
            <a:avLst/>
          </a:prstGeom>
          <a:noFill/>
        </p:spPr>
        <p:txBody>
          <a:bodyPr lIns="0" rIns="0">
            <a:spAutoFit/>
          </a:bodyPr>
          <a:lstStyle/>
          <a:p>
            <a:pPr eaLnBrk="0" hangingPunct="0">
              <a:spcBef>
                <a:spcPct val="50000"/>
              </a:spcBef>
              <a:tabLst>
                <a:tab pos="8793163" algn="r"/>
              </a:tabLst>
              <a:defRPr/>
            </a:pPr>
            <a:r>
              <a:rPr lang="en-GB" sz="1000" cap="all" spc="300" baseline="0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course title here	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33463" y="9590088"/>
            <a:ext cx="5400675" cy="246221"/>
          </a:xfrm>
          <a:prstGeom prst="rect">
            <a:avLst/>
          </a:prstGeom>
          <a:noFill/>
        </p:spPr>
        <p:txBody>
          <a:bodyPr lIns="0" rIns="0">
            <a:spAutoFit/>
          </a:bodyPr>
          <a:lstStyle/>
          <a:p>
            <a:pPr algn="r" eaLnBrk="0" hangingPunct="0">
              <a:spcBef>
                <a:spcPct val="50000"/>
              </a:spcBef>
              <a:tabLst>
                <a:tab pos="8793163" algn="r"/>
              </a:tabLst>
              <a:defRPr/>
            </a:pPr>
            <a:fld id="{5A994FC6-4CA0-47B1-908E-E307E7797130}" type="slidenum">
              <a:rPr lang="en-GB" sz="1000" cap="all" spc="300" baseline="0" smtClean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pPr algn="r" eaLnBrk="0" hangingPunct="0">
                <a:spcBef>
                  <a:spcPct val="50000"/>
                </a:spcBef>
                <a:tabLst>
                  <a:tab pos="8793163" algn="r"/>
                </a:tabLst>
                <a:defRPr/>
              </a:pPr>
              <a:t>‹#›</a:t>
            </a:fld>
            <a:endParaRPr lang="en-GB" sz="1000" cap="all" spc="300" baseline="0" dirty="0">
              <a:solidFill>
                <a:schemeClr val="accent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41197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570998" y="581025"/>
            <a:ext cx="5716003" cy="3216039"/>
          </a:xfrm>
          <a:prstGeom prst="rect">
            <a:avLst/>
          </a:prstGeom>
          <a:noFill/>
          <a:ln w="3175">
            <a:solidFill>
              <a:srgbClr val="555454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GB" noProof="0"/>
          </a:p>
        </p:txBody>
      </p:sp>
      <p:sp>
        <p:nvSpPr>
          <p:cNvPr id="13" name="TextBox 12"/>
          <p:cNvSpPr txBox="1"/>
          <p:nvPr/>
        </p:nvSpPr>
        <p:spPr>
          <a:xfrm>
            <a:off x="576264" y="179388"/>
            <a:ext cx="5400675" cy="246221"/>
          </a:xfrm>
          <a:prstGeom prst="rect">
            <a:avLst/>
          </a:prstGeom>
          <a:noFill/>
        </p:spPr>
        <p:txBody>
          <a:bodyPr lIns="0" rIns="0">
            <a:spAutoFit/>
          </a:bodyPr>
          <a:lstStyle/>
          <a:p>
            <a:pPr eaLnBrk="0" hangingPunct="0">
              <a:spcBef>
                <a:spcPct val="50000"/>
              </a:spcBef>
              <a:tabLst>
                <a:tab pos="8793163" algn="r"/>
              </a:tabLst>
              <a:defRPr/>
            </a:pPr>
            <a:r>
              <a:rPr lang="en-GB" sz="1000" cap="all" spc="300" baseline="0" dirty="0"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Web Development Fundamentals - HTML and CSS </a:t>
            </a:r>
            <a:r>
              <a:rPr lang="en-GB" sz="1000" cap="all" spc="300" baseline="0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	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92785" y="9590088"/>
            <a:ext cx="5400675" cy="246221"/>
          </a:xfrm>
          <a:prstGeom prst="rect">
            <a:avLst/>
          </a:prstGeom>
          <a:noFill/>
        </p:spPr>
        <p:txBody>
          <a:bodyPr lIns="0" rIns="0">
            <a:spAutoFit/>
          </a:bodyPr>
          <a:lstStyle/>
          <a:p>
            <a:pPr algn="r" eaLnBrk="0" hangingPunct="0">
              <a:spcBef>
                <a:spcPct val="50000"/>
              </a:spcBef>
              <a:tabLst>
                <a:tab pos="8793163" algn="r"/>
              </a:tabLst>
              <a:defRPr/>
            </a:pPr>
            <a:fld id="{5A994FC6-4CA0-47B1-908E-E307E7797130}" type="slidenum">
              <a:rPr lang="en-GB" sz="1000" cap="all" spc="300" baseline="0" smtClean="0"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pPr algn="r" eaLnBrk="0" hangingPunct="0">
                <a:spcBef>
                  <a:spcPct val="50000"/>
                </a:spcBef>
                <a:tabLst>
                  <a:tab pos="8793163" algn="r"/>
                </a:tabLst>
                <a:defRPr/>
              </a:pPr>
              <a:t>‹#›</a:t>
            </a:fld>
            <a:endParaRPr lang="en-GB" sz="1000" cap="all" spc="300" baseline="0" dirty="0">
              <a:solidFill>
                <a:schemeClr val="accent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570999" y="3952480"/>
            <a:ext cx="5716002" cy="546115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17443139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algn="l" rtl="0" eaLnBrk="0" fontAlgn="base" hangingPunct="0">
      <a:spcBef>
        <a:spcPts val="300"/>
      </a:spcBef>
      <a:spcAft>
        <a:spcPts val="300"/>
      </a:spcAft>
      <a:tabLst>
        <a:tab pos="273050" algn="l"/>
        <a:tab pos="544513" algn="l"/>
        <a:tab pos="796925" algn="l"/>
        <a:tab pos="1069975" algn="l"/>
        <a:tab pos="1343025" algn="l"/>
        <a:tab pos="1614488" algn="l"/>
        <a:tab pos="1887538" algn="l"/>
        <a:tab pos="2159000" algn="l"/>
        <a:tab pos="2413000" algn="l"/>
        <a:tab pos="2684463" algn="l"/>
      </a:tabLst>
      <a:defRPr sz="1000" kern="1200" spc="-20" baseline="0">
        <a:solidFill>
          <a:srgbClr val="555454"/>
        </a:solidFill>
        <a:latin typeface="Segoe UI" panose="020B0502040204020203" pitchFamily="34" charset="0"/>
        <a:ea typeface="+mn-ea"/>
        <a:cs typeface="Segoe UI" panose="020B0502040204020203" pitchFamily="34" charset="0"/>
      </a:defRPr>
    </a:lvl1pPr>
    <a:lvl2pPr marL="447675" indent="9525" algn="l" rtl="0" eaLnBrk="0" fontAlgn="base" hangingPunct="0">
      <a:spcBef>
        <a:spcPts val="300"/>
      </a:spcBef>
      <a:spcAft>
        <a:spcPts val="300"/>
      </a:spcAft>
      <a:tabLst>
        <a:tab pos="273050" algn="l"/>
        <a:tab pos="544513" algn="l"/>
        <a:tab pos="796925" algn="l"/>
        <a:tab pos="1069975" algn="l"/>
        <a:tab pos="1343025" algn="l"/>
        <a:tab pos="1614488" algn="l"/>
        <a:tab pos="1887538" algn="l"/>
        <a:tab pos="2159000" algn="l"/>
        <a:tab pos="2413000" algn="l"/>
        <a:tab pos="2684463" algn="l"/>
      </a:tabLst>
      <a:defRPr sz="1000" kern="1200" spc="-20" baseline="0">
        <a:solidFill>
          <a:srgbClr val="555454"/>
        </a:solidFill>
        <a:latin typeface="Segoe UI" panose="020B0502040204020203" pitchFamily="34" charset="0"/>
        <a:ea typeface="+mn-ea"/>
        <a:cs typeface="Segoe UI" panose="020B0502040204020203" pitchFamily="34" charset="0"/>
      </a:defRPr>
    </a:lvl2pPr>
    <a:lvl3pPr marL="914400" algn="l" rtl="0" eaLnBrk="0" fontAlgn="base" hangingPunct="0">
      <a:spcBef>
        <a:spcPts val="300"/>
      </a:spcBef>
      <a:spcAft>
        <a:spcPts val="300"/>
      </a:spcAft>
      <a:tabLst>
        <a:tab pos="273050" algn="l"/>
        <a:tab pos="544513" algn="l"/>
        <a:tab pos="796925" algn="l"/>
        <a:tab pos="1069975" algn="l"/>
        <a:tab pos="1343025" algn="l"/>
        <a:tab pos="1614488" algn="l"/>
        <a:tab pos="1887538" algn="l"/>
        <a:tab pos="2159000" algn="l"/>
        <a:tab pos="2413000" algn="l"/>
        <a:tab pos="2684463" algn="l"/>
      </a:tabLst>
      <a:defRPr sz="1000" kern="1200" spc="-20" baseline="0">
        <a:solidFill>
          <a:srgbClr val="555454"/>
        </a:solidFill>
        <a:latin typeface="Segoe UI" panose="020B0502040204020203" pitchFamily="34" charset="0"/>
        <a:ea typeface="+mn-ea"/>
        <a:cs typeface="Segoe UI" panose="020B0502040204020203" pitchFamily="34" charset="0"/>
      </a:defRPr>
    </a:lvl3pPr>
    <a:lvl4pPr marL="1343025" indent="28575" algn="l" rtl="0" eaLnBrk="0" fontAlgn="base" hangingPunct="0">
      <a:spcBef>
        <a:spcPts val="300"/>
      </a:spcBef>
      <a:spcAft>
        <a:spcPts val="300"/>
      </a:spcAft>
      <a:tabLst>
        <a:tab pos="273050" algn="l"/>
        <a:tab pos="544513" algn="l"/>
        <a:tab pos="796925" algn="l"/>
        <a:tab pos="1069975" algn="l"/>
        <a:tab pos="1343025" algn="l"/>
        <a:tab pos="1614488" algn="l"/>
        <a:tab pos="1887538" algn="l"/>
        <a:tab pos="2159000" algn="l"/>
        <a:tab pos="2413000" algn="l"/>
        <a:tab pos="2684463" algn="l"/>
      </a:tabLst>
      <a:defRPr sz="1000" kern="1200" spc="-20" baseline="0">
        <a:solidFill>
          <a:srgbClr val="555454"/>
        </a:solidFill>
        <a:latin typeface="Segoe UI" panose="020B0502040204020203" pitchFamily="34" charset="0"/>
        <a:ea typeface="+mn-ea"/>
        <a:cs typeface="Segoe UI" panose="020B0502040204020203" pitchFamily="34" charset="0"/>
      </a:defRPr>
    </a:lvl4pPr>
    <a:lvl5pPr marL="1828800" algn="l" rtl="0" eaLnBrk="0" fontAlgn="base" hangingPunct="0">
      <a:spcBef>
        <a:spcPts val="300"/>
      </a:spcBef>
      <a:spcAft>
        <a:spcPts val="300"/>
      </a:spcAft>
      <a:tabLst>
        <a:tab pos="273050" algn="l"/>
        <a:tab pos="544513" algn="l"/>
        <a:tab pos="796925" algn="l"/>
        <a:tab pos="1069975" algn="l"/>
        <a:tab pos="1343025" algn="l"/>
        <a:tab pos="1614488" algn="l"/>
        <a:tab pos="1887538" algn="l"/>
        <a:tab pos="2159000" algn="l"/>
        <a:tab pos="2413000" algn="l"/>
        <a:tab pos="2684463" algn="l"/>
      </a:tabLst>
      <a:defRPr sz="1000" kern="1200" spc="-20" baseline="0">
        <a:solidFill>
          <a:srgbClr val="555454"/>
        </a:solidFill>
        <a:latin typeface="Segoe UI" panose="020B0502040204020203" pitchFamily="34" charset="0"/>
        <a:ea typeface="+mn-ea"/>
        <a:cs typeface="Segoe UI" panose="020B0502040204020203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71500" y="581025"/>
            <a:ext cx="5715000" cy="32162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69169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71500" y="581025"/>
            <a:ext cx="5715000" cy="32162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628292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71500" y="581025"/>
            <a:ext cx="5715000" cy="32162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788925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71500" y="581025"/>
            <a:ext cx="5715000" cy="32162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090820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71500" y="581025"/>
            <a:ext cx="5715000" cy="32162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865004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71500" y="581025"/>
            <a:ext cx="5715000" cy="32162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760645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71500" y="581025"/>
            <a:ext cx="5715000" cy="32162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79107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71500" y="581025"/>
            <a:ext cx="5715000" cy="32162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9219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71500" y="581025"/>
            <a:ext cx="5715000" cy="32162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81860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71500" y="581025"/>
            <a:ext cx="5715000" cy="32162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50892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71500" y="581025"/>
            <a:ext cx="5715000" cy="32162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21354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71500" y="581025"/>
            <a:ext cx="5715000" cy="32162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137284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71500" y="581025"/>
            <a:ext cx="5715000" cy="32162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065519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71500" y="581025"/>
            <a:ext cx="5715000" cy="32162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938898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71500" y="581025"/>
            <a:ext cx="5715000" cy="32162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369352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71500" y="581025"/>
            <a:ext cx="5715000" cy="32162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423777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A_CovSlide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4799" y="4437788"/>
            <a:ext cx="11160000" cy="7200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5481638"/>
            <a:ext cx="11160000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8685999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QA_Layout1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5939" y="972000"/>
            <a:ext cx="11160122" cy="720000"/>
          </a:xfrm>
          <a:prstGeom prst="rect">
            <a:avLst/>
          </a:prstGeom>
          <a:ln>
            <a:noFill/>
          </a:ln>
        </p:spPr>
        <p:txBody>
          <a:bodyPr anchor="t">
            <a:noAutofit/>
          </a:bodyPr>
          <a:lstStyle>
            <a:lvl1pPr algn="l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7" y="1799186"/>
            <a:ext cx="11160123" cy="358296"/>
          </a:xfrm>
          <a:prstGeom prst="rect">
            <a:avLst/>
          </a:prstGeom>
          <a:ln>
            <a:noFill/>
          </a:ln>
        </p:spPr>
        <p:txBody>
          <a:bodyPr anchor="t">
            <a:noAutofit/>
          </a:bodyPr>
          <a:lstStyle>
            <a:lvl1pPr marL="0" indent="0" algn="l">
              <a:buNone/>
              <a:defRPr sz="28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2EFEF58-42AF-670A-ABB0-E36C90B7E1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5938" y="2879999"/>
            <a:ext cx="3348037" cy="34287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A62B451-9077-73D8-F2D3-9A668C4D368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03725" y="2879999"/>
            <a:ext cx="7272338" cy="342872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C0BA25C-539F-AC13-A09B-C239D82ECDFA}"/>
              </a:ext>
            </a:extLst>
          </p:cNvPr>
          <p:cNvSpPr/>
          <p:nvPr userDrawn="1"/>
        </p:nvSpPr>
        <p:spPr>
          <a:xfrm>
            <a:off x="0" y="6663189"/>
            <a:ext cx="12192000" cy="19481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745117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QA_Layout1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5939" y="972000"/>
            <a:ext cx="11160122" cy="720000"/>
          </a:xfrm>
          <a:prstGeom prst="rect">
            <a:avLst/>
          </a:prstGeom>
          <a:ln>
            <a:noFill/>
          </a:ln>
        </p:spPr>
        <p:txBody>
          <a:bodyPr anchor="t">
            <a:noAutofit/>
          </a:bodyPr>
          <a:lstStyle>
            <a:lvl1pPr algn="l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7" y="1799186"/>
            <a:ext cx="11160123" cy="358296"/>
          </a:xfrm>
          <a:prstGeom prst="rect">
            <a:avLst/>
          </a:prstGeom>
          <a:ln>
            <a:noFill/>
          </a:ln>
        </p:spPr>
        <p:txBody>
          <a:bodyPr anchor="t">
            <a:noAutofit/>
          </a:bodyPr>
          <a:lstStyle>
            <a:lvl1pPr marL="0" indent="0" algn="l">
              <a:buNone/>
              <a:defRPr sz="28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2EFEF58-42AF-670A-ABB0-E36C90B7E1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5938" y="2879999"/>
            <a:ext cx="3348037" cy="34287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A62B451-9077-73D8-F2D3-9A668C4D368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03725" y="2879999"/>
            <a:ext cx="7272338" cy="342872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C0BA25C-539F-AC13-A09B-C239D82ECDFA}"/>
              </a:ext>
            </a:extLst>
          </p:cNvPr>
          <p:cNvSpPr/>
          <p:nvPr userDrawn="1"/>
        </p:nvSpPr>
        <p:spPr>
          <a:xfrm>
            <a:off x="0" y="6663189"/>
            <a:ext cx="12192000" cy="19481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383550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QA_Layout1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5939" y="972000"/>
            <a:ext cx="11160122" cy="720000"/>
          </a:xfrm>
          <a:prstGeom prst="rect">
            <a:avLst/>
          </a:prstGeom>
          <a:ln>
            <a:noFill/>
          </a:ln>
        </p:spPr>
        <p:txBody>
          <a:bodyPr anchor="t">
            <a:noAutofit/>
          </a:bodyPr>
          <a:lstStyle>
            <a:lvl1pPr algn="l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7" y="1799186"/>
            <a:ext cx="11160123" cy="358296"/>
          </a:xfrm>
          <a:prstGeom prst="rect">
            <a:avLst/>
          </a:prstGeom>
          <a:ln>
            <a:noFill/>
          </a:ln>
        </p:spPr>
        <p:txBody>
          <a:bodyPr anchor="t">
            <a:noAutofit/>
          </a:bodyPr>
          <a:lstStyle>
            <a:lvl1pPr marL="0" indent="0" algn="l">
              <a:buNone/>
              <a:defRPr sz="28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2EFEF58-42AF-670A-ABB0-E36C90B7E1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5938" y="2879999"/>
            <a:ext cx="3348037" cy="34287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A62B451-9077-73D8-F2D3-9A668C4D368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03725" y="2879999"/>
            <a:ext cx="7272338" cy="342872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C0BA25C-539F-AC13-A09B-C239D82ECDFA}"/>
              </a:ext>
            </a:extLst>
          </p:cNvPr>
          <p:cNvSpPr/>
          <p:nvPr userDrawn="1"/>
        </p:nvSpPr>
        <p:spPr>
          <a:xfrm>
            <a:off x="0" y="6663189"/>
            <a:ext cx="12192000" cy="19481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5393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QA_Layout1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5939" y="972000"/>
            <a:ext cx="11160122" cy="720000"/>
          </a:xfrm>
          <a:prstGeom prst="rect">
            <a:avLst/>
          </a:prstGeom>
          <a:ln>
            <a:noFill/>
          </a:ln>
        </p:spPr>
        <p:txBody>
          <a:bodyPr anchor="t">
            <a:noAutofit/>
          </a:bodyPr>
          <a:lstStyle>
            <a:lvl1pPr algn="l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7" y="1799186"/>
            <a:ext cx="11160123" cy="358296"/>
          </a:xfrm>
          <a:prstGeom prst="rect">
            <a:avLst/>
          </a:prstGeom>
          <a:ln>
            <a:noFill/>
          </a:ln>
        </p:spPr>
        <p:txBody>
          <a:bodyPr anchor="t">
            <a:noAutofit/>
          </a:bodyPr>
          <a:lstStyle>
            <a:lvl1pPr marL="0" indent="0" algn="l">
              <a:buNone/>
              <a:defRPr sz="28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2EFEF58-42AF-670A-ABB0-E36C90B7E1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5938" y="2879999"/>
            <a:ext cx="3348037" cy="34287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A62B451-9077-73D8-F2D3-9A668C4D368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03725" y="2879999"/>
            <a:ext cx="7272338" cy="342872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C0BA25C-539F-AC13-A09B-C239D82ECDFA}"/>
              </a:ext>
            </a:extLst>
          </p:cNvPr>
          <p:cNvSpPr/>
          <p:nvPr userDrawn="1"/>
        </p:nvSpPr>
        <p:spPr>
          <a:xfrm>
            <a:off x="0" y="6663189"/>
            <a:ext cx="12192000" cy="19481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854D955D-2481-AE77-A2BC-86226EA85F8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1143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var(--fontFamilyBase)"/>
              </a:rPr>
              <a:t>qa.com - QA Limited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rgbClr val="FFFFFF"/>
              </a:solidFill>
              <a:effectLst/>
              <a:latin typeface="-apple-system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-apple-system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826726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A_Layout2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C2153-C630-463E-198B-D505C376C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7" y="972000"/>
            <a:ext cx="11160125" cy="720000"/>
          </a:xfrm>
          <a:prstGeom prst="rect">
            <a:avLst/>
          </a:prstGeom>
        </p:spPr>
        <p:txBody>
          <a:bodyPr anchor="t"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F89889C-9901-0E0D-F464-36DFF409D3D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5937" y="2700000"/>
            <a:ext cx="3348000" cy="36087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CCFCD17-96DB-0D59-36B4-CE8615F870F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21999" y="2700000"/>
            <a:ext cx="3348000" cy="36087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E710287-B48B-A4EA-C5C2-D14E30F60EA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28024" y="2700000"/>
            <a:ext cx="3348000" cy="36087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1C393D9-3D8C-C0CA-E619-E8A43F365B6C}"/>
              </a:ext>
            </a:extLst>
          </p:cNvPr>
          <p:cNvSpPr/>
          <p:nvPr userDrawn="1"/>
        </p:nvSpPr>
        <p:spPr>
          <a:xfrm>
            <a:off x="0" y="6663189"/>
            <a:ext cx="12192000" cy="19481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10018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A_Layout2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C2153-C630-463E-198B-D505C376C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7" y="972000"/>
            <a:ext cx="11160125" cy="720000"/>
          </a:xfrm>
          <a:prstGeom prst="rect">
            <a:avLst/>
          </a:prstGeom>
        </p:spPr>
        <p:txBody>
          <a:bodyPr anchor="t"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F89889C-9901-0E0D-F464-36DFF409D3D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5937" y="2700000"/>
            <a:ext cx="3348000" cy="36087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CCFCD17-96DB-0D59-36B4-CE8615F870F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21999" y="2700000"/>
            <a:ext cx="3348000" cy="36087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E710287-B48B-A4EA-C5C2-D14E30F60EA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28024" y="2700000"/>
            <a:ext cx="3348000" cy="36087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2902B99-5EC2-21D7-56FD-AE0CDF787719}"/>
              </a:ext>
            </a:extLst>
          </p:cNvPr>
          <p:cNvSpPr/>
          <p:nvPr userDrawn="1"/>
        </p:nvSpPr>
        <p:spPr>
          <a:xfrm>
            <a:off x="0" y="6663189"/>
            <a:ext cx="12192000" cy="1948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85263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QA_Layout2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C2153-C630-463E-198B-D505C376C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7" y="972000"/>
            <a:ext cx="11160125" cy="720000"/>
          </a:xfrm>
          <a:prstGeom prst="rect">
            <a:avLst/>
          </a:prstGeom>
        </p:spPr>
        <p:txBody>
          <a:bodyPr anchor="t"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F89889C-9901-0E0D-F464-36DFF409D3D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5937" y="2700000"/>
            <a:ext cx="3348000" cy="36087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CCFCD17-96DB-0D59-36B4-CE8615F870F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21999" y="2700000"/>
            <a:ext cx="3348000" cy="36087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E710287-B48B-A4EA-C5C2-D14E30F60EA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28024" y="2700000"/>
            <a:ext cx="3348000" cy="36087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2902B99-5EC2-21D7-56FD-AE0CDF787719}"/>
              </a:ext>
            </a:extLst>
          </p:cNvPr>
          <p:cNvSpPr/>
          <p:nvPr userDrawn="1"/>
        </p:nvSpPr>
        <p:spPr>
          <a:xfrm>
            <a:off x="0" y="6663189"/>
            <a:ext cx="12192000" cy="19481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31924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QA_Layout2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C2153-C630-463E-198B-D505C376C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7" y="972000"/>
            <a:ext cx="11160125" cy="720000"/>
          </a:xfrm>
          <a:prstGeom prst="rect">
            <a:avLst/>
          </a:prstGeom>
        </p:spPr>
        <p:txBody>
          <a:bodyPr anchor="t"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F89889C-9901-0E0D-F464-36DFF409D3D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5937" y="2700000"/>
            <a:ext cx="3348000" cy="36087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CCFCD17-96DB-0D59-36B4-CE8615F870F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21999" y="2700000"/>
            <a:ext cx="3348000" cy="36087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E710287-B48B-A4EA-C5C2-D14E30F60EA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28024" y="2700000"/>
            <a:ext cx="3348000" cy="36087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2902B99-5EC2-21D7-56FD-AE0CDF787719}"/>
              </a:ext>
            </a:extLst>
          </p:cNvPr>
          <p:cNvSpPr/>
          <p:nvPr userDrawn="1"/>
        </p:nvSpPr>
        <p:spPr>
          <a:xfrm>
            <a:off x="0" y="6663189"/>
            <a:ext cx="12192000" cy="19481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040296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QA_Layout2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C2153-C630-463E-198B-D505C376C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7" y="972000"/>
            <a:ext cx="11160125" cy="720000"/>
          </a:xfrm>
          <a:prstGeom prst="rect">
            <a:avLst/>
          </a:prstGeom>
        </p:spPr>
        <p:txBody>
          <a:bodyPr anchor="t"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F89889C-9901-0E0D-F464-36DFF409D3D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5937" y="2700000"/>
            <a:ext cx="3348000" cy="36087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CCFCD17-96DB-0D59-36B4-CE8615F870F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21999" y="2700000"/>
            <a:ext cx="3348000" cy="36087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E710287-B48B-A4EA-C5C2-D14E30F60EA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28024" y="2700000"/>
            <a:ext cx="3348000" cy="36087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2902B99-5EC2-21D7-56FD-AE0CDF787719}"/>
              </a:ext>
            </a:extLst>
          </p:cNvPr>
          <p:cNvSpPr/>
          <p:nvPr userDrawn="1"/>
        </p:nvSpPr>
        <p:spPr>
          <a:xfrm>
            <a:off x="0" y="6663189"/>
            <a:ext cx="12192000" cy="19481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674230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QA_Layout2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C2153-C630-463E-198B-D505C376C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7" y="972000"/>
            <a:ext cx="11160125" cy="720000"/>
          </a:xfrm>
          <a:prstGeom prst="rect">
            <a:avLst/>
          </a:prstGeom>
        </p:spPr>
        <p:txBody>
          <a:bodyPr anchor="t"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F89889C-9901-0E0D-F464-36DFF409D3D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5937" y="2700000"/>
            <a:ext cx="3348000" cy="36087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CCFCD17-96DB-0D59-36B4-CE8615F870F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21999" y="2700000"/>
            <a:ext cx="3348000" cy="36087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E710287-B48B-A4EA-C5C2-D14E30F60EA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28024" y="2700000"/>
            <a:ext cx="3348000" cy="36087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2902B99-5EC2-21D7-56FD-AE0CDF787719}"/>
              </a:ext>
            </a:extLst>
          </p:cNvPr>
          <p:cNvSpPr/>
          <p:nvPr userDrawn="1"/>
        </p:nvSpPr>
        <p:spPr>
          <a:xfrm>
            <a:off x="0" y="6663189"/>
            <a:ext cx="12192000" cy="19481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42165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A_DivBlueOut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5938" y="2883158"/>
            <a:ext cx="7272337" cy="1166327"/>
          </a:xfrm>
          <a:prstGeom prst="rect">
            <a:avLst/>
          </a:prstGeom>
          <a:ln>
            <a:noFill/>
          </a:ln>
        </p:spPr>
        <p:txBody>
          <a:bodyPr lIns="0" rIns="0" anchor="ctr"/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4460033"/>
            <a:ext cx="7272336" cy="1885205"/>
          </a:xfrm>
          <a:prstGeom prst="rect">
            <a:avLst/>
          </a:prstGeom>
          <a:ln>
            <a:noFill/>
          </a:ln>
        </p:spPr>
        <p:txBody>
          <a:bodyPr lIns="0" rIns="0" anchor="t"/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889730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A_Layout3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2EFEF58-42AF-670A-ABB0-E36C90B7E1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5938" y="3419999"/>
            <a:ext cx="2520000" cy="288872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455068E8-9BCA-EBED-805D-2D484452399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92684" y="3419999"/>
            <a:ext cx="2520000" cy="288872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77F7E130-A4BD-FAC6-408D-93D795929E5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69430" y="3419999"/>
            <a:ext cx="2520000" cy="288872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A43F7F7C-D774-C672-538A-5AD8FC8E29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146176" y="3419999"/>
            <a:ext cx="2520000" cy="288872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BE49E79-444B-5BFE-2CC5-3BCBDB7FC2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5939" y="972000"/>
            <a:ext cx="11160122" cy="720000"/>
          </a:xfrm>
          <a:prstGeom prst="rect">
            <a:avLst/>
          </a:prstGeom>
          <a:ln>
            <a:noFill/>
          </a:ln>
        </p:spPr>
        <p:txBody>
          <a:bodyPr anchor="t">
            <a:noAutofit/>
          </a:bodyPr>
          <a:lstStyle>
            <a:lvl1pPr algn="l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32E64040-5828-D1C4-024E-776A7E04C9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7" y="1799186"/>
            <a:ext cx="11160123" cy="358296"/>
          </a:xfrm>
          <a:prstGeom prst="rect">
            <a:avLst/>
          </a:prstGeom>
          <a:ln>
            <a:noFill/>
          </a:ln>
        </p:spPr>
        <p:txBody>
          <a:bodyPr anchor="t">
            <a:noAutofit/>
          </a:bodyPr>
          <a:lstStyle>
            <a:lvl1pPr marL="0" indent="0" algn="l">
              <a:buNone/>
              <a:defRPr sz="28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C782DDA-73CD-23FC-931E-1750740B2B12}"/>
              </a:ext>
            </a:extLst>
          </p:cNvPr>
          <p:cNvSpPr/>
          <p:nvPr userDrawn="1"/>
        </p:nvSpPr>
        <p:spPr>
          <a:xfrm>
            <a:off x="0" y="6663189"/>
            <a:ext cx="12192000" cy="19481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667994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A_Layout3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2EFEF58-42AF-670A-ABB0-E36C90B7E1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5938" y="3419999"/>
            <a:ext cx="2520000" cy="288872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455068E8-9BCA-EBED-805D-2D484452399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92684" y="3419999"/>
            <a:ext cx="2520000" cy="288872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77F7E130-A4BD-FAC6-408D-93D795929E5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69430" y="3419999"/>
            <a:ext cx="2520000" cy="288872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A43F7F7C-D774-C672-538A-5AD8FC8E29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146176" y="3419999"/>
            <a:ext cx="2520000" cy="288872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BE49E79-444B-5BFE-2CC5-3BCBDB7FC2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5939" y="972000"/>
            <a:ext cx="11160122" cy="720000"/>
          </a:xfrm>
          <a:prstGeom prst="rect">
            <a:avLst/>
          </a:prstGeom>
          <a:ln>
            <a:noFill/>
          </a:ln>
        </p:spPr>
        <p:txBody>
          <a:bodyPr anchor="t">
            <a:noAutofit/>
          </a:bodyPr>
          <a:lstStyle>
            <a:lvl1pPr algn="l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32E64040-5828-D1C4-024E-776A7E04C9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7" y="1799186"/>
            <a:ext cx="11160123" cy="358296"/>
          </a:xfrm>
          <a:prstGeom prst="rect">
            <a:avLst/>
          </a:prstGeom>
          <a:ln>
            <a:noFill/>
          </a:ln>
        </p:spPr>
        <p:txBody>
          <a:bodyPr anchor="t">
            <a:noAutofit/>
          </a:bodyPr>
          <a:lstStyle>
            <a:lvl1pPr marL="0" indent="0" algn="l">
              <a:buNone/>
              <a:defRPr sz="28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C782DDA-73CD-23FC-931E-1750740B2B12}"/>
              </a:ext>
            </a:extLst>
          </p:cNvPr>
          <p:cNvSpPr/>
          <p:nvPr userDrawn="1"/>
        </p:nvSpPr>
        <p:spPr>
          <a:xfrm>
            <a:off x="0" y="6663189"/>
            <a:ext cx="12192000" cy="1948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877944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QA_Layout3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2EFEF58-42AF-670A-ABB0-E36C90B7E1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5938" y="3419999"/>
            <a:ext cx="2520000" cy="288872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455068E8-9BCA-EBED-805D-2D484452399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92684" y="3419999"/>
            <a:ext cx="2520000" cy="288872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77F7E130-A4BD-FAC6-408D-93D795929E5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69430" y="3419999"/>
            <a:ext cx="2520000" cy="288872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A43F7F7C-D774-C672-538A-5AD8FC8E29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146176" y="3419999"/>
            <a:ext cx="2520000" cy="288872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BE49E79-444B-5BFE-2CC5-3BCBDB7FC2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5939" y="972000"/>
            <a:ext cx="11160122" cy="720000"/>
          </a:xfrm>
          <a:prstGeom prst="rect">
            <a:avLst/>
          </a:prstGeom>
          <a:ln>
            <a:noFill/>
          </a:ln>
        </p:spPr>
        <p:txBody>
          <a:bodyPr anchor="t">
            <a:noAutofit/>
          </a:bodyPr>
          <a:lstStyle>
            <a:lvl1pPr algn="l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32E64040-5828-D1C4-024E-776A7E04C9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7" y="1799186"/>
            <a:ext cx="11160123" cy="358296"/>
          </a:xfrm>
          <a:prstGeom prst="rect">
            <a:avLst/>
          </a:prstGeom>
          <a:ln>
            <a:noFill/>
          </a:ln>
        </p:spPr>
        <p:txBody>
          <a:bodyPr anchor="t">
            <a:noAutofit/>
          </a:bodyPr>
          <a:lstStyle>
            <a:lvl1pPr marL="0" indent="0" algn="l">
              <a:buNone/>
              <a:defRPr sz="28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C782DDA-73CD-23FC-931E-1750740B2B12}"/>
              </a:ext>
            </a:extLst>
          </p:cNvPr>
          <p:cNvSpPr/>
          <p:nvPr userDrawn="1"/>
        </p:nvSpPr>
        <p:spPr>
          <a:xfrm>
            <a:off x="0" y="6663189"/>
            <a:ext cx="12192000" cy="19481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004675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QA_Layout3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2EFEF58-42AF-670A-ABB0-E36C90B7E1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5938" y="3419999"/>
            <a:ext cx="2520000" cy="288872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455068E8-9BCA-EBED-805D-2D484452399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92684" y="3419999"/>
            <a:ext cx="2520000" cy="288872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77F7E130-A4BD-FAC6-408D-93D795929E5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69430" y="3419999"/>
            <a:ext cx="2520000" cy="288872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A43F7F7C-D774-C672-538A-5AD8FC8E29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146176" y="3419999"/>
            <a:ext cx="2520000" cy="288872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BE49E79-444B-5BFE-2CC5-3BCBDB7FC2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5939" y="972000"/>
            <a:ext cx="11160122" cy="720000"/>
          </a:xfrm>
          <a:prstGeom prst="rect">
            <a:avLst/>
          </a:prstGeom>
          <a:ln>
            <a:noFill/>
          </a:ln>
        </p:spPr>
        <p:txBody>
          <a:bodyPr anchor="t">
            <a:noAutofit/>
          </a:bodyPr>
          <a:lstStyle>
            <a:lvl1pPr algn="l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32E64040-5828-D1C4-024E-776A7E04C9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7" y="1799186"/>
            <a:ext cx="11160123" cy="358296"/>
          </a:xfrm>
          <a:prstGeom prst="rect">
            <a:avLst/>
          </a:prstGeom>
          <a:ln>
            <a:noFill/>
          </a:ln>
        </p:spPr>
        <p:txBody>
          <a:bodyPr anchor="t">
            <a:noAutofit/>
          </a:bodyPr>
          <a:lstStyle>
            <a:lvl1pPr marL="0" indent="0" algn="l">
              <a:buNone/>
              <a:defRPr sz="28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C782DDA-73CD-23FC-931E-1750740B2B12}"/>
              </a:ext>
            </a:extLst>
          </p:cNvPr>
          <p:cNvSpPr/>
          <p:nvPr userDrawn="1"/>
        </p:nvSpPr>
        <p:spPr>
          <a:xfrm>
            <a:off x="0" y="6663189"/>
            <a:ext cx="12192000" cy="19481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369443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QA_Layout3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2EFEF58-42AF-670A-ABB0-E36C90B7E1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5938" y="3419999"/>
            <a:ext cx="2520000" cy="288872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455068E8-9BCA-EBED-805D-2D484452399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92684" y="3419999"/>
            <a:ext cx="2520000" cy="288872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77F7E130-A4BD-FAC6-408D-93D795929E5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69430" y="3419999"/>
            <a:ext cx="2520000" cy="288872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A43F7F7C-D774-C672-538A-5AD8FC8E29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146176" y="3419999"/>
            <a:ext cx="2520000" cy="288872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BE49E79-444B-5BFE-2CC5-3BCBDB7FC2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5939" y="972000"/>
            <a:ext cx="11160122" cy="720000"/>
          </a:xfrm>
          <a:prstGeom prst="rect">
            <a:avLst/>
          </a:prstGeom>
          <a:ln>
            <a:noFill/>
          </a:ln>
        </p:spPr>
        <p:txBody>
          <a:bodyPr anchor="t">
            <a:noAutofit/>
          </a:bodyPr>
          <a:lstStyle>
            <a:lvl1pPr algn="l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32E64040-5828-D1C4-024E-776A7E04C9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7" y="1799186"/>
            <a:ext cx="11160123" cy="358296"/>
          </a:xfrm>
          <a:prstGeom prst="rect">
            <a:avLst/>
          </a:prstGeom>
          <a:ln>
            <a:noFill/>
          </a:ln>
        </p:spPr>
        <p:txBody>
          <a:bodyPr anchor="t">
            <a:noAutofit/>
          </a:bodyPr>
          <a:lstStyle>
            <a:lvl1pPr marL="0" indent="0" algn="l">
              <a:buNone/>
              <a:defRPr sz="28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C782DDA-73CD-23FC-931E-1750740B2B12}"/>
              </a:ext>
            </a:extLst>
          </p:cNvPr>
          <p:cNvSpPr/>
          <p:nvPr userDrawn="1"/>
        </p:nvSpPr>
        <p:spPr>
          <a:xfrm>
            <a:off x="0" y="6663189"/>
            <a:ext cx="12192000" cy="19481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474846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QA_Layout3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2EFEF58-42AF-670A-ABB0-E36C90B7E1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5938" y="3419999"/>
            <a:ext cx="2520000" cy="288872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455068E8-9BCA-EBED-805D-2D484452399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92684" y="3419999"/>
            <a:ext cx="2520000" cy="288872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77F7E130-A4BD-FAC6-408D-93D795929E5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69430" y="3419999"/>
            <a:ext cx="2520000" cy="288872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A43F7F7C-D774-C672-538A-5AD8FC8E29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146176" y="3419999"/>
            <a:ext cx="2520000" cy="288872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BE49E79-444B-5BFE-2CC5-3BCBDB7FC2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5939" y="972000"/>
            <a:ext cx="11160122" cy="720000"/>
          </a:xfrm>
          <a:prstGeom prst="rect">
            <a:avLst/>
          </a:prstGeom>
          <a:ln>
            <a:noFill/>
          </a:ln>
        </p:spPr>
        <p:txBody>
          <a:bodyPr anchor="t">
            <a:noAutofit/>
          </a:bodyPr>
          <a:lstStyle>
            <a:lvl1pPr algn="l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32E64040-5828-D1C4-024E-776A7E04C9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7" y="1799186"/>
            <a:ext cx="11160123" cy="358296"/>
          </a:xfrm>
          <a:prstGeom prst="rect">
            <a:avLst/>
          </a:prstGeom>
          <a:ln>
            <a:noFill/>
          </a:ln>
        </p:spPr>
        <p:txBody>
          <a:bodyPr anchor="t">
            <a:noAutofit/>
          </a:bodyPr>
          <a:lstStyle>
            <a:lvl1pPr marL="0" indent="0" algn="l">
              <a:buNone/>
              <a:defRPr sz="28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C782DDA-73CD-23FC-931E-1750740B2B12}"/>
              </a:ext>
            </a:extLst>
          </p:cNvPr>
          <p:cNvSpPr/>
          <p:nvPr userDrawn="1"/>
        </p:nvSpPr>
        <p:spPr>
          <a:xfrm>
            <a:off x="0" y="6663189"/>
            <a:ext cx="12192000" cy="19481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106364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A_Layout4_photo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5938" y="972000"/>
            <a:ext cx="7272337" cy="720000"/>
          </a:xfrm>
          <a:prstGeom prst="rect">
            <a:avLst/>
          </a:prstGeom>
          <a:ln>
            <a:noFill/>
          </a:ln>
        </p:spPr>
        <p:txBody>
          <a:bodyPr anchor="t">
            <a:noAutofit/>
          </a:bodyPr>
          <a:lstStyle>
            <a:lvl1pPr algn="l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1800000"/>
            <a:ext cx="7272336" cy="358296"/>
          </a:xfrm>
          <a:prstGeom prst="rect">
            <a:avLst/>
          </a:prstGeom>
          <a:ln>
            <a:noFill/>
          </a:ln>
        </p:spPr>
        <p:txBody>
          <a:bodyPr anchor="t">
            <a:noAutofit/>
          </a:bodyPr>
          <a:lstStyle>
            <a:lvl1pPr marL="0" indent="0" algn="l">
              <a:buNone/>
              <a:defRPr sz="28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EF62F938-B3EB-FFBA-C3D3-C22BB8010F6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5938" y="2699999"/>
            <a:ext cx="3348000" cy="36087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08822CA7-F31C-E1EC-01A7-F09E797ACFC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22000" y="2700000"/>
            <a:ext cx="3348000" cy="249266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A3B6E3E1-8294-B016-8C7B-A787BB78E76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328025" y="522000"/>
            <a:ext cx="3863975" cy="6141189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53F59ED-1183-27E2-2534-40888C441ECA}"/>
              </a:ext>
            </a:extLst>
          </p:cNvPr>
          <p:cNvSpPr/>
          <p:nvPr userDrawn="1"/>
        </p:nvSpPr>
        <p:spPr>
          <a:xfrm>
            <a:off x="0" y="6663189"/>
            <a:ext cx="12192000" cy="19481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139075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A_Layout4_photo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5938" y="972000"/>
            <a:ext cx="7272337" cy="720000"/>
          </a:xfrm>
          <a:prstGeom prst="rect">
            <a:avLst/>
          </a:prstGeom>
          <a:ln>
            <a:noFill/>
          </a:ln>
        </p:spPr>
        <p:txBody>
          <a:bodyPr anchor="t">
            <a:noAutofit/>
          </a:bodyPr>
          <a:lstStyle>
            <a:lvl1pPr algn="l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1800000"/>
            <a:ext cx="7272336" cy="358296"/>
          </a:xfrm>
          <a:prstGeom prst="rect">
            <a:avLst/>
          </a:prstGeom>
          <a:ln>
            <a:noFill/>
          </a:ln>
        </p:spPr>
        <p:txBody>
          <a:bodyPr anchor="t">
            <a:noAutofit/>
          </a:bodyPr>
          <a:lstStyle>
            <a:lvl1pPr marL="0" indent="0" algn="l">
              <a:buNone/>
              <a:defRPr sz="28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EF62F938-B3EB-FFBA-C3D3-C22BB8010F6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5938" y="2699999"/>
            <a:ext cx="3348000" cy="36087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08822CA7-F31C-E1EC-01A7-F09E797ACFC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22000" y="2700000"/>
            <a:ext cx="3348000" cy="249266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A3B6E3E1-8294-B016-8C7B-A787BB78E76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328025" y="522000"/>
            <a:ext cx="3863975" cy="6141189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53F59ED-1183-27E2-2534-40888C441ECA}"/>
              </a:ext>
            </a:extLst>
          </p:cNvPr>
          <p:cNvSpPr/>
          <p:nvPr userDrawn="1"/>
        </p:nvSpPr>
        <p:spPr>
          <a:xfrm>
            <a:off x="0" y="6663189"/>
            <a:ext cx="12192000" cy="1948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828247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QA_Layout4_photo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5938" y="972000"/>
            <a:ext cx="7272337" cy="720000"/>
          </a:xfrm>
          <a:prstGeom prst="rect">
            <a:avLst/>
          </a:prstGeom>
          <a:ln>
            <a:noFill/>
          </a:ln>
        </p:spPr>
        <p:txBody>
          <a:bodyPr anchor="t">
            <a:noAutofit/>
          </a:bodyPr>
          <a:lstStyle>
            <a:lvl1pPr algn="l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1800000"/>
            <a:ext cx="7272336" cy="358296"/>
          </a:xfrm>
          <a:prstGeom prst="rect">
            <a:avLst/>
          </a:prstGeom>
          <a:ln>
            <a:noFill/>
          </a:ln>
        </p:spPr>
        <p:txBody>
          <a:bodyPr anchor="t">
            <a:noAutofit/>
          </a:bodyPr>
          <a:lstStyle>
            <a:lvl1pPr marL="0" indent="0" algn="l">
              <a:buNone/>
              <a:defRPr sz="28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EF62F938-B3EB-FFBA-C3D3-C22BB8010F6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5938" y="2699999"/>
            <a:ext cx="3348000" cy="36087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08822CA7-F31C-E1EC-01A7-F09E797ACFC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22000" y="2700000"/>
            <a:ext cx="3348000" cy="249266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A3B6E3E1-8294-B016-8C7B-A787BB78E76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328025" y="522000"/>
            <a:ext cx="3863975" cy="6141189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53F59ED-1183-27E2-2534-40888C441ECA}"/>
              </a:ext>
            </a:extLst>
          </p:cNvPr>
          <p:cNvSpPr/>
          <p:nvPr userDrawn="1"/>
        </p:nvSpPr>
        <p:spPr>
          <a:xfrm>
            <a:off x="0" y="6663189"/>
            <a:ext cx="12192000" cy="19481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46095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QA_Layout4_photo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5938" y="972000"/>
            <a:ext cx="7272337" cy="720000"/>
          </a:xfrm>
          <a:prstGeom prst="rect">
            <a:avLst/>
          </a:prstGeom>
          <a:ln>
            <a:noFill/>
          </a:ln>
        </p:spPr>
        <p:txBody>
          <a:bodyPr anchor="t">
            <a:noAutofit/>
          </a:bodyPr>
          <a:lstStyle>
            <a:lvl1pPr algn="l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1800000"/>
            <a:ext cx="7272336" cy="358296"/>
          </a:xfrm>
          <a:prstGeom prst="rect">
            <a:avLst/>
          </a:prstGeom>
          <a:ln>
            <a:noFill/>
          </a:ln>
        </p:spPr>
        <p:txBody>
          <a:bodyPr anchor="t">
            <a:noAutofit/>
          </a:bodyPr>
          <a:lstStyle>
            <a:lvl1pPr marL="0" indent="0" algn="l">
              <a:buNone/>
              <a:defRPr sz="28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EF62F938-B3EB-FFBA-C3D3-C22BB8010F6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5938" y="2699999"/>
            <a:ext cx="3348000" cy="36087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08822CA7-F31C-E1EC-01A7-F09E797ACFC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22000" y="2700000"/>
            <a:ext cx="3348000" cy="249266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A3B6E3E1-8294-B016-8C7B-A787BB78E76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328025" y="522000"/>
            <a:ext cx="3863975" cy="6141189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53F59ED-1183-27E2-2534-40888C441ECA}"/>
              </a:ext>
            </a:extLst>
          </p:cNvPr>
          <p:cNvSpPr/>
          <p:nvPr userDrawn="1"/>
        </p:nvSpPr>
        <p:spPr>
          <a:xfrm>
            <a:off x="0" y="6663189"/>
            <a:ext cx="12192000" cy="19481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969965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A_DivOrangeOut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5938" y="2883158"/>
            <a:ext cx="7272337" cy="1166327"/>
          </a:xfrm>
          <a:prstGeom prst="rect">
            <a:avLst/>
          </a:prstGeom>
          <a:ln>
            <a:noFill/>
          </a:ln>
        </p:spPr>
        <p:txBody>
          <a:bodyPr lIns="0" rIns="0" anchor="ctr"/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4460033"/>
            <a:ext cx="7272336" cy="1885205"/>
          </a:xfrm>
          <a:prstGeom prst="rect">
            <a:avLst/>
          </a:prstGeom>
          <a:ln>
            <a:noFill/>
          </a:ln>
        </p:spPr>
        <p:txBody>
          <a:bodyPr lIns="0" rIns="0" anchor="t"/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59798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QA_Layout4_photo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5938" y="972000"/>
            <a:ext cx="7272337" cy="720000"/>
          </a:xfrm>
          <a:prstGeom prst="rect">
            <a:avLst/>
          </a:prstGeom>
          <a:ln>
            <a:noFill/>
          </a:ln>
        </p:spPr>
        <p:txBody>
          <a:bodyPr anchor="t">
            <a:noAutofit/>
          </a:bodyPr>
          <a:lstStyle>
            <a:lvl1pPr algn="l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1800000"/>
            <a:ext cx="7272336" cy="358296"/>
          </a:xfrm>
          <a:prstGeom prst="rect">
            <a:avLst/>
          </a:prstGeom>
          <a:ln>
            <a:noFill/>
          </a:ln>
        </p:spPr>
        <p:txBody>
          <a:bodyPr anchor="t">
            <a:noAutofit/>
          </a:bodyPr>
          <a:lstStyle>
            <a:lvl1pPr marL="0" indent="0" algn="l">
              <a:buNone/>
              <a:defRPr sz="28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EF62F938-B3EB-FFBA-C3D3-C22BB8010F6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5938" y="2699999"/>
            <a:ext cx="3348000" cy="36087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08822CA7-F31C-E1EC-01A7-F09E797ACFC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22000" y="2700000"/>
            <a:ext cx="3348000" cy="249266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A3B6E3E1-8294-B016-8C7B-A787BB78E76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328025" y="522000"/>
            <a:ext cx="3863975" cy="6141189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53F59ED-1183-27E2-2534-40888C441ECA}"/>
              </a:ext>
            </a:extLst>
          </p:cNvPr>
          <p:cNvSpPr/>
          <p:nvPr userDrawn="1"/>
        </p:nvSpPr>
        <p:spPr>
          <a:xfrm>
            <a:off x="0" y="6663189"/>
            <a:ext cx="12192000" cy="19481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582243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QA_Layout4_photo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5938" y="972000"/>
            <a:ext cx="7272337" cy="720000"/>
          </a:xfrm>
          <a:prstGeom prst="rect">
            <a:avLst/>
          </a:prstGeom>
          <a:ln>
            <a:noFill/>
          </a:ln>
        </p:spPr>
        <p:txBody>
          <a:bodyPr anchor="t">
            <a:noAutofit/>
          </a:bodyPr>
          <a:lstStyle>
            <a:lvl1pPr algn="l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1800000"/>
            <a:ext cx="7272336" cy="358296"/>
          </a:xfrm>
          <a:prstGeom prst="rect">
            <a:avLst/>
          </a:prstGeom>
          <a:ln>
            <a:noFill/>
          </a:ln>
        </p:spPr>
        <p:txBody>
          <a:bodyPr anchor="t">
            <a:noAutofit/>
          </a:bodyPr>
          <a:lstStyle>
            <a:lvl1pPr marL="0" indent="0" algn="l">
              <a:buNone/>
              <a:defRPr sz="28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EF62F938-B3EB-FFBA-C3D3-C22BB8010F6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5938" y="2699999"/>
            <a:ext cx="3348000" cy="36087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08822CA7-F31C-E1EC-01A7-F09E797ACFC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22000" y="2700000"/>
            <a:ext cx="3348000" cy="249266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A3B6E3E1-8294-B016-8C7B-A787BB78E76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328025" y="522000"/>
            <a:ext cx="3863975" cy="6141189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53F59ED-1183-27E2-2534-40888C441ECA}"/>
              </a:ext>
            </a:extLst>
          </p:cNvPr>
          <p:cNvSpPr/>
          <p:nvPr userDrawn="1"/>
        </p:nvSpPr>
        <p:spPr>
          <a:xfrm>
            <a:off x="0" y="6663189"/>
            <a:ext cx="12192000" cy="19481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410099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A_Layout5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671A99-398C-22FD-2BEF-6BB91DC23B2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4350" y="1979999"/>
            <a:ext cx="11161713" cy="4328725"/>
          </a:xfrm>
          <a:prstGeom prst="rect">
            <a:avLst/>
          </a:prstGeom>
        </p:spPr>
        <p:txBody>
          <a:bodyPr/>
          <a:lstStyle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39C9C4-0A99-7B6F-643F-06022C89ED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799" y="972000"/>
            <a:ext cx="11161263" cy="720000"/>
          </a:xfrm>
          <a:prstGeom prst="rect">
            <a:avLst/>
          </a:prstGeom>
        </p:spPr>
        <p:txBody>
          <a:bodyPr anchor="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F750EB8-8B5E-27BB-F5B5-15E38895D8B5}"/>
              </a:ext>
            </a:extLst>
          </p:cNvPr>
          <p:cNvSpPr/>
          <p:nvPr userDrawn="1"/>
        </p:nvSpPr>
        <p:spPr>
          <a:xfrm>
            <a:off x="0" y="6663189"/>
            <a:ext cx="12192000" cy="19481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319410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A_Layout5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671A99-398C-22FD-2BEF-6BB91DC23B2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4350" y="1979999"/>
            <a:ext cx="11161713" cy="4328725"/>
          </a:xfrm>
          <a:prstGeom prst="rect">
            <a:avLst/>
          </a:prstGeom>
        </p:spPr>
        <p:txBody>
          <a:bodyPr/>
          <a:lstStyle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39C9C4-0A99-7B6F-643F-06022C89ED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799" y="972000"/>
            <a:ext cx="11161263" cy="720000"/>
          </a:xfrm>
          <a:prstGeom prst="rect">
            <a:avLst/>
          </a:prstGeom>
        </p:spPr>
        <p:txBody>
          <a:bodyPr anchor="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F750EB8-8B5E-27BB-F5B5-15E38895D8B5}"/>
              </a:ext>
            </a:extLst>
          </p:cNvPr>
          <p:cNvSpPr/>
          <p:nvPr userDrawn="1"/>
        </p:nvSpPr>
        <p:spPr>
          <a:xfrm>
            <a:off x="0" y="6663189"/>
            <a:ext cx="12192000" cy="1948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209964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QA_Layout5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671A99-398C-22FD-2BEF-6BB91DC23B2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4350" y="1979999"/>
            <a:ext cx="11161713" cy="4328725"/>
          </a:xfrm>
          <a:prstGeom prst="rect">
            <a:avLst/>
          </a:prstGeom>
        </p:spPr>
        <p:txBody>
          <a:bodyPr/>
          <a:lstStyle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39C9C4-0A99-7B6F-643F-06022C89ED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799" y="972000"/>
            <a:ext cx="11161263" cy="720000"/>
          </a:xfrm>
          <a:prstGeom prst="rect">
            <a:avLst/>
          </a:prstGeom>
        </p:spPr>
        <p:txBody>
          <a:bodyPr anchor="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F750EB8-8B5E-27BB-F5B5-15E38895D8B5}"/>
              </a:ext>
            </a:extLst>
          </p:cNvPr>
          <p:cNvSpPr/>
          <p:nvPr userDrawn="1"/>
        </p:nvSpPr>
        <p:spPr>
          <a:xfrm>
            <a:off x="0" y="6663189"/>
            <a:ext cx="12192000" cy="19481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2803016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QA_Layout5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671A99-398C-22FD-2BEF-6BB91DC23B2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4350" y="1979999"/>
            <a:ext cx="11161713" cy="4328725"/>
          </a:xfrm>
          <a:prstGeom prst="rect">
            <a:avLst/>
          </a:prstGeom>
        </p:spPr>
        <p:txBody>
          <a:bodyPr/>
          <a:lstStyle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39C9C4-0A99-7B6F-643F-06022C89ED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799" y="972000"/>
            <a:ext cx="11161263" cy="720000"/>
          </a:xfrm>
          <a:prstGeom prst="rect">
            <a:avLst/>
          </a:prstGeom>
        </p:spPr>
        <p:txBody>
          <a:bodyPr anchor="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F750EB8-8B5E-27BB-F5B5-15E38895D8B5}"/>
              </a:ext>
            </a:extLst>
          </p:cNvPr>
          <p:cNvSpPr/>
          <p:nvPr userDrawn="1"/>
        </p:nvSpPr>
        <p:spPr>
          <a:xfrm>
            <a:off x="0" y="6663189"/>
            <a:ext cx="12192000" cy="19481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106445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QA_Layout5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671A99-398C-22FD-2BEF-6BB91DC23B2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4350" y="1979999"/>
            <a:ext cx="11161713" cy="4328725"/>
          </a:xfrm>
          <a:prstGeom prst="rect">
            <a:avLst/>
          </a:prstGeom>
        </p:spPr>
        <p:txBody>
          <a:bodyPr/>
          <a:lstStyle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39C9C4-0A99-7B6F-643F-06022C89ED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799" y="972000"/>
            <a:ext cx="11161263" cy="720000"/>
          </a:xfrm>
          <a:prstGeom prst="rect">
            <a:avLst/>
          </a:prstGeom>
        </p:spPr>
        <p:txBody>
          <a:bodyPr anchor="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F750EB8-8B5E-27BB-F5B5-15E38895D8B5}"/>
              </a:ext>
            </a:extLst>
          </p:cNvPr>
          <p:cNvSpPr/>
          <p:nvPr userDrawn="1"/>
        </p:nvSpPr>
        <p:spPr>
          <a:xfrm>
            <a:off x="0" y="6663189"/>
            <a:ext cx="12192000" cy="19481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157690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QA_Layout5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671A99-398C-22FD-2BEF-6BB91DC23B2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4350" y="1979999"/>
            <a:ext cx="11161713" cy="4328725"/>
          </a:xfrm>
          <a:prstGeom prst="rect">
            <a:avLst/>
          </a:prstGeom>
        </p:spPr>
        <p:txBody>
          <a:bodyPr/>
          <a:lstStyle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39C9C4-0A99-7B6F-643F-06022C89ED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799" y="972000"/>
            <a:ext cx="11161263" cy="720000"/>
          </a:xfrm>
          <a:prstGeom prst="rect">
            <a:avLst/>
          </a:prstGeom>
        </p:spPr>
        <p:txBody>
          <a:bodyPr anchor="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F750EB8-8B5E-27BB-F5B5-15E38895D8B5}"/>
              </a:ext>
            </a:extLst>
          </p:cNvPr>
          <p:cNvSpPr/>
          <p:nvPr userDrawn="1"/>
        </p:nvSpPr>
        <p:spPr>
          <a:xfrm>
            <a:off x="0" y="6663189"/>
            <a:ext cx="12192000" cy="19481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041419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A_Layout1_NoSymb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5939" y="972000"/>
            <a:ext cx="11160122" cy="720000"/>
          </a:xfrm>
          <a:prstGeom prst="rect">
            <a:avLst/>
          </a:prstGeom>
          <a:ln>
            <a:noFill/>
          </a:ln>
        </p:spPr>
        <p:txBody>
          <a:bodyPr anchor="t">
            <a:noAutofit/>
          </a:bodyPr>
          <a:lstStyle>
            <a:lvl1pPr algn="l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7" y="1799186"/>
            <a:ext cx="11160123" cy="358296"/>
          </a:xfrm>
          <a:prstGeom prst="rect">
            <a:avLst/>
          </a:prstGeom>
          <a:ln>
            <a:noFill/>
          </a:ln>
        </p:spPr>
        <p:txBody>
          <a:bodyPr anchor="t">
            <a:noAutofit/>
          </a:bodyPr>
          <a:lstStyle>
            <a:lvl1pPr marL="0" indent="0" algn="l">
              <a:buNone/>
              <a:defRPr sz="28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2EFEF58-42AF-670A-ABB0-E36C90B7E1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5938" y="2879999"/>
            <a:ext cx="3348037" cy="34287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A62B451-9077-73D8-F2D3-9A668C4D368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03725" y="2879999"/>
            <a:ext cx="7272338" cy="342872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35A27F0-3839-A7D0-7F6D-1A6BC3598A8A}"/>
              </a:ext>
            </a:extLst>
          </p:cNvPr>
          <p:cNvSpPr/>
          <p:nvPr userDrawn="1"/>
        </p:nvSpPr>
        <p:spPr>
          <a:xfrm>
            <a:off x="0" y="6663189"/>
            <a:ext cx="12192000" cy="19481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458604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QA_Layout1_NoSymb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5939" y="972000"/>
            <a:ext cx="11160122" cy="720000"/>
          </a:xfrm>
          <a:prstGeom prst="rect">
            <a:avLst/>
          </a:prstGeom>
          <a:ln>
            <a:noFill/>
          </a:ln>
        </p:spPr>
        <p:txBody>
          <a:bodyPr anchor="t">
            <a:noAutofit/>
          </a:bodyPr>
          <a:lstStyle>
            <a:lvl1pPr algn="l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7" y="1799186"/>
            <a:ext cx="11160123" cy="358296"/>
          </a:xfrm>
          <a:prstGeom prst="rect">
            <a:avLst/>
          </a:prstGeom>
          <a:ln>
            <a:noFill/>
          </a:ln>
        </p:spPr>
        <p:txBody>
          <a:bodyPr anchor="t">
            <a:noAutofit/>
          </a:bodyPr>
          <a:lstStyle>
            <a:lvl1pPr marL="0" indent="0" algn="l">
              <a:buNone/>
              <a:defRPr sz="28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2EFEF58-42AF-670A-ABB0-E36C90B7E1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5938" y="2879999"/>
            <a:ext cx="3348037" cy="34287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A62B451-9077-73D8-F2D3-9A668C4D368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03725" y="2879999"/>
            <a:ext cx="7272338" cy="342872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35A27F0-3839-A7D0-7F6D-1A6BC3598A8A}"/>
              </a:ext>
            </a:extLst>
          </p:cNvPr>
          <p:cNvSpPr/>
          <p:nvPr userDrawn="1"/>
        </p:nvSpPr>
        <p:spPr>
          <a:xfrm>
            <a:off x="0" y="6663189"/>
            <a:ext cx="12192000" cy="1948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730420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A_DivPurpleOut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5938" y="2883158"/>
            <a:ext cx="7272337" cy="1166327"/>
          </a:xfrm>
          <a:prstGeom prst="rect">
            <a:avLst/>
          </a:prstGeom>
          <a:ln>
            <a:noFill/>
          </a:ln>
        </p:spPr>
        <p:txBody>
          <a:bodyPr lIns="0" rIns="0" anchor="ctr"/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4460033"/>
            <a:ext cx="7272336" cy="1885205"/>
          </a:xfrm>
          <a:prstGeom prst="rect">
            <a:avLst/>
          </a:prstGeom>
          <a:ln>
            <a:noFill/>
          </a:ln>
        </p:spPr>
        <p:txBody>
          <a:bodyPr lIns="0" rIns="0" anchor="t"/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869617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QA_Layout1_NoSymb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5939" y="972000"/>
            <a:ext cx="11160122" cy="720000"/>
          </a:xfrm>
          <a:prstGeom prst="rect">
            <a:avLst/>
          </a:prstGeom>
          <a:ln>
            <a:noFill/>
          </a:ln>
        </p:spPr>
        <p:txBody>
          <a:bodyPr anchor="t">
            <a:noAutofit/>
          </a:bodyPr>
          <a:lstStyle>
            <a:lvl1pPr algn="l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7" y="1799186"/>
            <a:ext cx="11160123" cy="358296"/>
          </a:xfrm>
          <a:prstGeom prst="rect">
            <a:avLst/>
          </a:prstGeom>
          <a:ln>
            <a:noFill/>
          </a:ln>
        </p:spPr>
        <p:txBody>
          <a:bodyPr anchor="t">
            <a:noAutofit/>
          </a:bodyPr>
          <a:lstStyle>
            <a:lvl1pPr marL="0" indent="0" algn="l">
              <a:buNone/>
              <a:defRPr sz="28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2EFEF58-42AF-670A-ABB0-E36C90B7E1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5938" y="2879999"/>
            <a:ext cx="3348037" cy="34287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A62B451-9077-73D8-F2D3-9A668C4D368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03725" y="2879999"/>
            <a:ext cx="7272338" cy="342872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35A27F0-3839-A7D0-7F6D-1A6BC3598A8A}"/>
              </a:ext>
            </a:extLst>
          </p:cNvPr>
          <p:cNvSpPr/>
          <p:nvPr userDrawn="1"/>
        </p:nvSpPr>
        <p:spPr>
          <a:xfrm>
            <a:off x="0" y="6663189"/>
            <a:ext cx="12192000" cy="19481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333055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QA_Layout1_NoSymb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5939" y="972000"/>
            <a:ext cx="11160122" cy="720000"/>
          </a:xfrm>
          <a:prstGeom prst="rect">
            <a:avLst/>
          </a:prstGeom>
          <a:ln>
            <a:noFill/>
          </a:ln>
        </p:spPr>
        <p:txBody>
          <a:bodyPr anchor="t">
            <a:noAutofit/>
          </a:bodyPr>
          <a:lstStyle>
            <a:lvl1pPr algn="l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7" y="1799186"/>
            <a:ext cx="11160123" cy="358296"/>
          </a:xfrm>
          <a:prstGeom prst="rect">
            <a:avLst/>
          </a:prstGeom>
          <a:ln>
            <a:noFill/>
          </a:ln>
        </p:spPr>
        <p:txBody>
          <a:bodyPr anchor="t">
            <a:noAutofit/>
          </a:bodyPr>
          <a:lstStyle>
            <a:lvl1pPr marL="0" indent="0" algn="l">
              <a:buNone/>
              <a:defRPr sz="28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2EFEF58-42AF-670A-ABB0-E36C90B7E1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5938" y="2879999"/>
            <a:ext cx="3348037" cy="34287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A62B451-9077-73D8-F2D3-9A668C4D368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03725" y="2879999"/>
            <a:ext cx="7272338" cy="342872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35A27F0-3839-A7D0-7F6D-1A6BC3598A8A}"/>
              </a:ext>
            </a:extLst>
          </p:cNvPr>
          <p:cNvSpPr/>
          <p:nvPr userDrawn="1"/>
        </p:nvSpPr>
        <p:spPr>
          <a:xfrm>
            <a:off x="0" y="6663189"/>
            <a:ext cx="12192000" cy="19481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21343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QA_Layout1_NoSymb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5939" y="972000"/>
            <a:ext cx="11160122" cy="720000"/>
          </a:xfrm>
          <a:prstGeom prst="rect">
            <a:avLst/>
          </a:prstGeom>
          <a:ln>
            <a:noFill/>
          </a:ln>
        </p:spPr>
        <p:txBody>
          <a:bodyPr anchor="t">
            <a:noAutofit/>
          </a:bodyPr>
          <a:lstStyle>
            <a:lvl1pPr algn="l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7" y="1799186"/>
            <a:ext cx="11160123" cy="358296"/>
          </a:xfrm>
          <a:prstGeom prst="rect">
            <a:avLst/>
          </a:prstGeom>
          <a:ln>
            <a:noFill/>
          </a:ln>
        </p:spPr>
        <p:txBody>
          <a:bodyPr anchor="t">
            <a:noAutofit/>
          </a:bodyPr>
          <a:lstStyle>
            <a:lvl1pPr marL="0" indent="0" algn="l">
              <a:buNone/>
              <a:defRPr sz="28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2EFEF58-42AF-670A-ABB0-E36C90B7E1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5938" y="2879999"/>
            <a:ext cx="3348037" cy="34287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A62B451-9077-73D8-F2D3-9A668C4D368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03725" y="2879999"/>
            <a:ext cx="7272338" cy="342872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35A27F0-3839-A7D0-7F6D-1A6BC3598A8A}"/>
              </a:ext>
            </a:extLst>
          </p:cNvPr>
          <p:cNvSpPr/>
          <p:nvPr userDrawn="1"/>
        </p:nvSpPr>
        <p:spPr>
          <a:xfrm>
            <a:off x="0" y="6663189"/>
            <a:ext cx="12192000" cy="19481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9476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QA_Layout1_NoSymb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5939" y="972000"/>
            <a:ext cx="11160122" cy="720000"/>
          </a:xfrm>
          <a:prstGeom prst="rect">
            <a:avLst/>
          </a:prstGeom>
          <a:ln>
            <a:noFill/>
          </a:ln>
        </p:spPr>
        <p:txBody>
          <a:bodyPr anchor="t">
            <a:noAutofit/>
          </a:bodyPr>
          <a:lstStyle>
            <a:lvl1pPr algn="l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7" y="1799186"/>
            <a:ext cx="11160123" cy="358296"/>
          </a:xfrm>
          <a:prstGeom prst="rect">
            <a:avLst/>
          </a:prstGeom>
          <a:ln>
            <a:noFill/>
          </a:ln>
        </p:spPr>
        <p:txBody>
          <a:bodyPr anchor="t">
            <a:noAutofit/>
          </a:bodyPr>
          <a:lstStyle>
            <a:lvl1pPr marL="0" indent="0" algn="l">
              <a:buNone/>
              <a:defRPr sz="28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2EFEF58-42AF-670A-ABB0-E36C90B7E1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5938" y="2879999"/>
            <a:ext cx="3348037" cy="34287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A62B451-9077-73D8-F2D3-9A668C4D368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03725" y="2879999"/>
            <a:ext cx="7272338" cy="342872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35A27F0-3839-A7D0-7F6D-1A6BC3598A8A}"/>
              </a:ext>
            </a:extLst>
          </p:cNvPr>
          <p:cNvSpPr/>
          <p:nvPr userDrawn="1"/>
        </p:nvSpPr>
        <p:spPr>
          <a:xfrm>
            <a:off x="0" y="6663189"/>
            <a:ext cx="12192000" cy="19481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7748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A_Layout2_NoSymb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C2153-C630-463E-198B-D505C376C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7" y="972000"/>
            <a:ext cx="11160125" cy="720000"/>
          </a:xfrm>
          <a:prstGeom prst="rect">
            <a:avLst/>
          </a:prstGeom>
        </p:spPr>
        <p:txBody>
          <a:bodyPr anchor="t"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F89889C-9901-0E0D-F464-36DFF409D3D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5937" y="2340000"/>
            <a:ext cx="3348000" cy="39687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CCFCD17-96DB-0D59-36B4-CE8615F870F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21999" y="2340000"/>
            <a:ext cx="3348000" cy="39687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E710287-B48B-A4EA-C5C2-D14E30F60EA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28024" y="2340000"/>
            <a:ext cx="3348000" cy="39687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5EF6CC7-FA3F-3DFD-A437-79967F3D566E}"/>
              </a:ext>
            </a:extLst>
          </p:cNvPr>
          <p:cNvSpPr/>
          <p:nvPr userDrawn="1"/>
        </p:nvSpPr>
        <p:spPr>
          <a:xfrm>
            <a:off x="0" y="6663189"/>
            <a:ext cx="12192000" cy="19481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267369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QA_Layout2_NoSymb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C2153-C630-463E-198B-D505C376C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7" y="972000"/>
            <a:ext cx="11160125" cy="720000"/>
          </a:xfrm>
          <a:prstGeom prst="rect">
            <a:avLst/>
          </a:prstGeom>
        </p:spPr>
        <p:txBody>
          <a:bodyPr anchor="t"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F89889C-9901-0E0D-F464-36DFF409D3D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5937" y="2340000"/>
            <a:ext cx="3348000" cy="39687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CCFCD17-96DB-0D59-36B4-CE8615F870F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21999" y="2340000"/>
            <a:ext cx="3348000" cy="39687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E710287-B48B-A4EA-C5C2-D14E30F60EA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28024" y="2340000"/>
            <a:ext cx="3348000" cy="39687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5EF6CC7-FA3F-3DFD-A437-79967F3D566E}"/>
              </a:ext>
            </a:extLst>
          </p:cNvPr>
          <p:cNvSpPr/>
          <p:nvPr userDrawn="1"/>
        </p:nvSpPr>
        <p:spPr>
          <a:xfrm>
            <a:off x="0" y="6663189"/>
            <a:ext cx="12192000" cy="1948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294053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QA_Layout2_NoSymb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C2153-C630-463E-198B-D505C376C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7" y="972000"/>
            <a:ext cx="11160125" cy="720000"/>
          </a:xfrm>
          <a:prstGeom prst="rect">
            <a:avLst/>
          </a:prstGeom>
        </p:spPr>
        <p:txBody>
          <a:bodyPr anchor="t"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F89889C-9901-0E0D-F464-36DFF409D3D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5937" y="2340000"/>
            <a:ext cx="3348000" cy="39687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CCFCD17-96DB-0D59-36B4-CE8615F870F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21999" y="2340000"/>
            <a:ext cx="3348000" cy="39687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E710287-B48B-A4EA-C5C2-D14E30F60EA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28024" y="2340000"/>
            <a:ext cx="3348000" cy="39687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5EF6CC7-FA3F-3DFD-A437-79967F3D566E}"/>
              </a:ext>
            </a:extLst>
          </p:cNvPr>
          <p:cNvSpPr/>
          <p:nvPr userDrawn="1"/>
        </p:nvSpPr>
        <p:spPr>
          <a:xfrm>
            <a:off x="0" y="6663189"/>
            <a:ext cx="12192000" cy="19481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327622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QA_Layout2_NoSymb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C2153-C630-463E-198B-D505C376C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7" y="972000"/>
            <a:ext cx="11160125" cy="720000"/>
          </a:xfrm>
          <a:prstGeom prst="rect">
            <a:avLst/>
          </a:prstGeom>
        </p:spPr>
        <p:txBody>
          <a:bodyPr anchor="t"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F89889C-9901-0E0D-F464-36DFF409D3D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5937" y="2340000"/>
            <a:ext cx="3348000" cy="39687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CCFCD17-96DB-0D59-36B4-CE8615F870F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21999" y="2340000"/>
            <a:ext cx="3348000" cy="39687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E710287-B48B-A4EA-C5C2-D14E30F60EA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28024" y="2340000"/>
            <a:ext cx="3348000" cy="39687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5EF6CC7-FA3F-3DFD-A437-79967F3D566E}"/>
              </a:ext>
            </a:extLst>
          </p:cNvPr>
          <p:cNvSpPr/>
          <p:nvPr userDrawn="1"/>
        </p:nvSpPr>
        <p:spPr>
          <a:xfrm>
            <a:off x="0" y="6663189"/>
            <a:ext cx="12192000" cy="19481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613355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QA_Layout2_NoSymb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C2153-C630-463E-198B-D505C376C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7" y="972000"/>
            <a:ext cx="11160125" cy="720000"/>
          </a:xfrm>
          <a:prstGeom prst="rect">
            <a:avLst/>
          </a:prstGeom>
        </p:spPr>
        <p:txBody>
          <a:bodyPr anchor="t"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F89889C-9901-0E0D-F464-36DFF409D3D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5937" y="2340000"/>
            <a:ext cx="3348000" cy="39687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CCFCD17-96DB-0D59-36B4-CE8615F870F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21999" y="2340000"/>
            <a:ext cx="3348000" cy="39687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E710287-B48B-A4EA-C5C2-D14E30F60EA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28024" y="2340000"/>
            <a:ext cx="3348000" cy="39687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5EF6CC7-FA3F-3DFD-A437-79967F3D566E}"/>
              </a:ext>
            </a:extLst>
          </p:cNvPr>
          <p:cNvSpPr/>
          <p:nvPr userDrawn="1"/>
        </p:nvSpPr>
        <p:spPr>
          <a:xfrm>
            <a:off x="0" y="6663189"/>
            <a:ext cx="12192000" cy="19481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3704606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QA_Layout2_NoSymb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C2153-C630-463E-198B-D505C376C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7" y="972000"/>
            <a:ext cx="11160125" cy="720000"/>
          </a:xfrm>
          <a:prstGeom prst="rect">
            <a:avLst/>
          </a:prstGeom>
        </p:spPr>
        <p:txBody>
          <a:bodyPr anchor="t"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F89889C-9901-0E0D-F464-36DFF409D3D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5937" y="2340000"/>
            <a:ext cx="3348000" cy="39687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CCFCD17-96DB-0D59-36B4-CE8615F870F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21999" y="2340000"/>
            <a:ext cx="3348000" cy="39687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E710287-B48B-A4EA-C5C2-D14E30F60EA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28024" y="2340000"/>
            <a:ext cx="3348000" cy="39687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5EF6CC7-FA3F-3DFD-A437-79967F3D566E}"/>
              </a:ext>
            </a:extLst>
          </p:cNvPr>
          <p:cNvSpPr/>
          <p:nvPr userDrawn="1"/>
        </p:nvSpPr>
        <p:spPr>
          <a:xfrm>
            <a:off x="0" y="6663189"/>
            <a:ext cx="12192000" cy="19481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77193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A_DivRedOut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5938" y="2883158"/>
            <a:ext cx="7272337" cy="1166327"/>
          </a:xfrm>
          <a:prstGeom prst="rect">
            <a:avLst/>
          </a:prstGeom>
          <a:ln>
            <a:noFill/>
          </a:ln>
        </p:spPr>
        <p:txBody>
          <a:bodyPr lIns="0" rIns="0" anchor="ctr"/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4460033"/>
            <a:ext cx="7272336" cy="1885205"/>
          </a:xfrm>
          <a:prstGeom prst="rect">
            <a:avLst/>
          </a:prstGeom>
          <a:ln>
            <a:noFill/>
          </a:ln>
        </p:spPr>
        <p:txBody>
          <a:bodyPr lIns="0" rIns="0" anchor="t"/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432554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A_Layout3_NoSymb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5938" y="972000"/>
            <a:ext cx="11160125" cy="720000"/>
          </a:xfrm>
          <a:prstGeom prst="rect">
            <a:avLst/>
          </a:prstGeom>
          <a:ln>
            <a:noFill/>
          </a:ln>
        </p:spPr>
        <p:txBody>
          <a:bodyPr anchor="t">
            <a:noAutofit/>
          </a:bodyPr>
          <a:lstStyle>
            <a:lvl1pPr algn="l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7" y="1800000"/>
            <a:ext cx="11160123" cy="358296"/>
          </a:xfrm>
          <a:prstGeom prst="rect">
            <a:avLst/>
          </a:prstGeom>
          <a:ln>
            <a:noFill/>
          </a:ln>
        </p:spPr>
        <p:txBody>
          <a:bodyPr anchor="t">
            <a:noAutofit/>
          </a:bodyPr>
          <a:lstStyle>
            <a:lvl1pPr marL="0" indent="0" algn="l">
              <a:buNone/>
              <a:defRPr sz="28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2EFEF58-42AF-670A-ABB0-E36C90B7E1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5938" y="2520000"/>
            <a:ext cx="2520000" cy="37887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455068E8-9BCA-EBED-805D-2D484452399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92684" y="2520000"/>
            <a:ext cx="2520000" cy="37887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77F7E130-A4BD-FAC6-408D-93D795929E5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69430" y="2520000"/>
            <a:ext cx="2520000" cy="37887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A43F7F7C-D774-C672-538A-5AD8FC8E29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146176" y="2520000"/>
            <a:ext cx="2520000" cy="37887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F38D859-6778-A2A9-E361-E2C96AD56230}"/>
              </a:ext>
            </a:extLst>
          </p:cNvPr>
          <p:cNvSpPr/>
          <p:nvPr userDrawn="1"/>
        </p:nvSpPr>
        <p:spPr>
          <a:xfrm>
            <a:off x="0" y="6663189"/>
            <a:ext cx="12192000" cy="19481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613335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QA_Layout3_NoSymb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5938" y="972000"/>
            <a:ext cx="11160125" cy="720000"/>
          </a:xfrm>
          <a:prstGeom prst="rect">
            <a:avLst/>
          </a:prstGeom>
          <a:ln>
            <a:noFill/>
          </a:ln>
        </p:spPr>
        <p:txBody>
          <a:bodyPr anchor="t">
            <a:noAutofit/>
          </a:bodyPr>
          <a:lstStyle>
            <a:lvl1pPr algn="l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7" y="1800000"/>
            <a:ext cx="11160123" cy="358296"/>
          </a:xfrm>
          <a:prstGeom prst="rect">
            <a:avLst/>
          </a:prstGeom>
          <a:ln>
            <a:noFill/>
          </a:ln>
        </p:spPr>
        <p:txBody>
          <a:bodyPr anchor="t">
            <a:noAutofit/>
          </a:bodyPr>
          <a:lstStyle>
            <a:lvl1pPr marL="0" indent="0" algn="l">
              <a:buNone/>
              <a:defRPr sz="28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2EFEF58-42AF-670A-ABB0-E36C90B7E1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5938" y="2520000"/>
            <a:ext cx="2520000" cy="37887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455068E8-9BCA-EBED-805D-2D484452399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92684" y="2520000"/>
            <a:ext cx="2520000" cy="37887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77F7E130-A4BD-FAC6-408D-93D795929E5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69430" y="2520000"/>
            <a:ext cx="2520000" cy="37887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A43F7F7C-D774-C672-538A-5AD8FC8E29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146176" y="2520000"/>
            <a:ext cx="2520000" cy="37887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F38D859-6778-A2A9-E361-E2C96AD56230}"/>
              </a:ext>
            </a:extLst>
          </p:cNvPr>
          <p:cNvSpPr/>
          <p:nvPr userDrawn="1"/>
        </p:nvSpPr>
        <p:spPr>
          <a:xfrm>
            <a:off x="0" y="6663189"/>
            <a:ext cx="12192000" cy="1948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383385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QA_Layout3_NoSymb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5938" y="972000"/>
            <a:ext cx="11160125" cy="720000"/>
          </a:xfrm>
          <a:prstGeom prst="rect">
            <a:avLst/>
          </a:prstGeom>
          <a:ln>
            <a:noFill/>
          </a:ln>
        </p:spPr>
        <p:txBody>
          <a:bodyPr anchor="t">
            <a:noAutofit/>
          </a:bodyPr>
          <a:lstStyle>
            <a:lvl1pPr algn="l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7" y="1800000"/>
            <a:ext cx="11160123" cy="358296"/>
          </a:xfrm>
          <a:prstGeom prst="rect">
            <a:avLst/>
          </a:prstGeom>
          <a:ln>
            <a:noFill/>
          </a:ln>
        </p:spPr>
        <p:txBody>
          <a:bodyPr anchor="t">
            <a:noAutofit/>
          </a:bodyPr>
          <a:lstStyle>
            <a:lvl1pPr marL="0" indent="0" algn="l">
              <a:buNone/>
              <a:defRPr sz="28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2EFEF58-42AF-670A-ABB0-E36C90B7E1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5938" y="2520000"/>
            <a:ext cx="2520000" cy="37887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455068E8-9BCA-EBED-805D-2D484452399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92684" y="2520000"/>
            <a:ext cx="2520000" cy="37887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77F7E130-A4BD-FAC6-408D-93D795929E5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69430" y="2520000"/>
            <a:ext cx="2520000" cy="37887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A43F7F7C-D774-C672-538A-5AD8FC8E29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146176" y="2520000"/>
            <a:ext cx="2520000" cy="37887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F38D859-6778-A2A9-E361-E2C96AD56230}"/>
              </a:ext>
            </a:extLst>
          </p:cNvPr>
          <p:cNvSpPr/>
          <p:nvPr userDrawn="1"/>
        </p:nvSpPr>
        <p:spPr>
          <a:xfrm>
            <a:off x="0" y="6663189"/>
            <a:ext cx="12192000" cy="19481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018339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QA_Layout3_NoSymb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5938" y="972000"/>
            <a:ext cx="11160125" cy="720000"/>
          </a:xfrm>
          <a:prstGeom prst="rect">
            <a:avLst/>
          </a:prstGeom>
          <a:ln>
            <a:noFill/>
          </a:ln>
        </p:spPr>
        <p:txBody>
          <a:bodyPr anchor="t">
            <a:noAutofit/>
          </a:bodyPr>
          <a:lstStyle>
            <a:lvl1pPr algn="l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7" y="1800000"/>
            <a:ext cx="11160123" cy="358296"/>
          </a:xfrm>
          <a:prstGeom prst="rect">
            <a:avLst/>
          </a:prstGeom>
          <a:ln>
            <a:noFill/>
          </a:ln>
        </p:spPr>
        <p:txBody>
          <a:bodyPr anchor="t">
            <a:noAutofit/>
          </a:bodyPr>
          <a:lstStyle>
            <a:lvl1pPr marL="0" indent="0" algn="l">
              <a:buNone/>
              <a:defRPr sz="28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2EFEF58-42AF-670A-ABB0-E36C90B7E1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5938" y="2520000"/>
            <a:ext cx="2520000" cy="37887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455068E8-9BCA-EBED-805D-2D484452399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92684" y="2520000"/>
            <a:ext cx="2520000" cy="37887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77F7E130-A4BD-FAC6-408D-93D795929E5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69430" y="2520000"/>
            <a:ext cx="2520000" cy="37887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A43F7F7C-D774-C672-538A-5AD8FC8E29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146176" y="2520000"/>
            <a:ext cx="2520000" cy="37887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F38D859-6778-A2A9-E361-E2C96AD56230}"/>
              </a:ext>
            </a:extLst>
          </p:cNvPr>
          <p:cNvSpPr/>
          <p:nvPr userDrawn="1"/>
        </p:nvSpPr>
        <p:spPr>
          <a:xfrm>
            <a:off x="0" y="6663189"/>
            <a:ext cx="12192000" cy="19481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650828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QA_Layout3_NoSymb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5938" y="972000"/>
            <a:ext cx="11160125" cy="720000"/>
          </a:xfrm>
          <a:prstGeom prst="rect">
            <a:avLst/>
          </a:prstGeom>
          <a:ln>
            <a:noFill/>
          </a:ln>
        </p:spPr>
        <p:txBody>
          <a:bodyPr anchor="t">
            <a:noAutofit/>
          </a:bodyPr>
          <a:lstStyle>
            <a:lvl1pPr algn="l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7" y="1800000"/>
            <a:ext cx="11160123" cy="358296"/>
          </a:xfrm>
          <a:prstGeom prst="rect">
            <a:avLst/>
          </a:prstGeom>
          <a:ln>
            <a:noFill/>
          </a:ln>
        </p:spPr>
        <p:txBody>
          <a:bodyPr anchor="t">
            <a:noAutofit/>
          </a:bodyPr>
          <a:lstStyle>
            <a:lvl1pPr marL="0" indent="0" algn="l">
              <a:buNone/>
              <a:defRPr sz="28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2EFEF58-42AF-670A-ABB0-E36C90B7E1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5938" y="2520000"/>
            <a:ext cx="2520000" cy="37887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455068E8-9BCA-EBED-805D-2D484452399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92684" y="2520000"/>
            <a:ext cx="2520000" cy="37887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77F7E130-A4BD-FAC6-408D-93D795929E5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69430" y="2520000"/>
            <a:ext cx="2520000" cy="37887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A43F7F7C-D774-C672-538A-5AD8FC8E29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146176" y="2520000"/>
            <a:ext cx="2520000" cy="37887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F38D859-6778-A2A9-E361-E2C96AD56230}"/>
              </a:ext>
            </a:extLst>
          </p:cNvPr>
          <p:cNvSpPr/>
          <p:nvPr userDrawn="1"/>
        </p:nvSpPr>
        <p:spPr>
          <a:xfrm>
            <a:off x="0" y="6663189"/>
            <a:ext cx="12192000" cy="19481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213396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QA_Layout3_NoSymb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5938" y="972000"/>
            <a:ext cx="11160125" cy="720000"/>
          </a:xfrm>
          <a:prstGeom prst="rect">
            <a:avLst/>
          </a:prstGeom>
          <a:ln>
            <a:noFill/>
          </a:ln>
        </p:spPr>
        <p:txBody>
          <a:bodyPr anchor="t">
            <a:noAutofit/>
          </a:bodyPr>
          <a:lstStyle>
            <a:lvl1pPr algn="l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7" y="1800000"/>
            <a:ext cx="11160123" cy="358296"/>
          </a:xfrm>
          <a:prstGeom prst="rect">
            <a:avLst/>
          </a:prstGeom>
          <a:ln>
            <a:noFill/>
          </a:ln>
        </p:spPr>
        <p:txBody>
          <a:bodyPr anchor="t">
            <a:noAutofit/>
          </a:bodyPr>
          <a:lstStyle>
            <a:lvl1pPr marL="0" indent="0" algn="l">
              <a:buNone/>
              <a:defRPr sz="28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2EFEF58-42AF-670A-ABB0-E36C90B7E1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5938" y="2520000"/>
            <a:ext cx="2520000" cy="37887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455068E8-9BCA-EBED-805D-2D484452399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92684" y="2520000"/>
            <a:ext cx="2520000" cy="37887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77F7E130-A4BD-FAC6-408D-93D795929E5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69430" y="2520000"/>
            <a:ext cx="2520000" cy="37887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A43F7F7C-D774-C672-538A-5AD8FC8E29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146176" y="2520000"/>
            <a:ext cx="2520000" cy="37887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F38D859-6778-A2A9-E361-E2C96AD56230}"/>
              </a:ext>
            </a:extLst>
          </p:cNvPr>
          <p:cNvSpPr/>
          <p:nvPr userDrawn="1"/>
        </p:nvSpPr>
        <p:spPr>
          <a:xfrm>
            <a:off x="0" y="6663189"/>
            <a:ext cx="12192000" cy="19481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443105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A_Layout5_NoSymb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671A99-398C-22FD-2BEF-6BB91DC23B2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4350" y="1979999"/>
            <a:ext cx="11161713" cy="4328725"/>
          </a:xfrm>
          <a:prstGeom prst="rect">
            <a:avLst/>
          </a:prstGeom>
        </p:spPr>
        <p:txBody>
          <a:bodyPr/>
          <a:lstStyle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39C9C4-0A99-7B6F-643F-06022C89ED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799" y="972000"/>
            <a:ext cx="11161263" cy="720000"/>
          </a:xfrm>
          <a:prstGeom prst="rect">
            <a:avLst/>
          </a:prstGeom>
        </p:spPr>
        <p:txBody>
          <a:bodyPr anchor="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D72711D-C1D3-A4A4-66F7-B70A1F3906BE}"/>
              </a:ext>
            </a:extLst>
          </p:cNvPr>
          <p:cNvSpPr/>
          <p:nvPr userDrawn="1"/>
        </p:nvSpPr>
        <p:spPr>
          <a:xfrm>
            <a:off x="0" y="6663189"/>
            <a:ext cx="12192000" cy="19481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4961266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QA_Layout5_NoSymb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671A99-398C-22FD-2BEF-6BB91DC23B2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4350" y="1979999"/>
            <a:ext cx="11161713" cy="4328725"/>
          </a:xfrm>
          <a:prstGeom prst="rect">
            <a:avLst/>
          </a:prstGeom>
        </p:spPr>
        <p:txBody>
          <a:bodyPr/>
          <a:lstStyle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39C9C4-0A99-7B6F-643F-06022C89ED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799" y="972000"/>
            <a:ext cx="11161263" cy="720000"/>
          </a:xfrm>
          <a:prstGeom prst="rect">
            <a:avLst/>
          </a:prstGeom>
        </p:spPr>
        <p:txBody>
          <a:bodyPr anchor="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D72711D-C1D3-A4A4-66F7-B70A1F3906BE}"/>
              </a:ext>
            </a:extLst>
          </p:cNvPr>
          <p:cNvSpPr/>
          <p:nvPr userDrawn="1"/>
        </p:nvSpPr>
        <p:spPr>
          <a:xfrm>
            <a:off x="0" y="6663189"/>
            <a:ext cx="12192000" cy="1948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357396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QA_Layout5_NoSymb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671A99-398C-22FD-2BEF-6BB91DC23B2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4350" y="1979999"/>
            <a:ext cx="11161713" cy="4328725"/>
          </a:xfrm>
          <a:prstGeom prst="rect">
            <a:avLst/>
          </a:prstGeom>
        </p:spPr>
        <p:txBody>
          <a:bodyPr/>
          <a:lstStyle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39C9C4-0A99-7B6F-643F-06022C89ED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799" y="972000"/>
            <a:ext cx="11161263" cy="720000"/>
          </a:xfrm>
          <a:prstGeom prst="rect">
            <a:avLst/>
          </a:prstGeom>
        </p:spPr>
        <p:txBody>
          <a:bodyPr anchor="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D72711D-C1D3-A4A4-66F7-B70A1F3906BE}"/>
              </a:ext>
            </a:extLst>
          </p:cNvPr>
          <p:cNvSpPr/>
          <p:nvPr userDrawn="1"/>
        </p:nvSpPr>
        <p:spPr>
          <a:xfrm>
            <a:off x="0" y="6663189"/>
            <a:ext cx="12192000" cy="19481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901737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QA_Layout5_NoSymb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671A99-398C-22FD-2BEF-6BB91DC23B2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4350" y="1979999"/>
            <a:ext cx="11161713" cy="4328725"/>
          </a:xfrm>
          <a:prstGeom prst="rect">
            <a:avLst/>
          </a:prstGeom>
        </p:spPr>
        <p:txBody>
          <a:bodyPr/>
          <a:lstStyle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39C9C4-0A99-7B6F-643F-06022C89ED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799" y="972000"/>
            <a:ext cx="11161263" cy="720000"/>
          </a:xfrm>
          <a:prstGeom prst="rect">
            <a:avLst/>
          </a:prstGeom>
        </p:spPr>
        <p:txBody>
          <a:bodyPr anchor="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D72711D-C1D3-A4A4-66F7-B70A1F3906BE}"/>
              </a:ext>
            </a:extLst>
          </p:cNvPr>
          <p:cNvSpPr/>
          <p:nvPr userDrawn="1"/>
        </p:nvSpPr>
        <p:spPr>
          <a:xfrm>
            <a:off x="0" y="6663189"/>
            <a:ext cx="12192000" cy="19481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61409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A_DivGreenOut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5938" y="2883158"/>
            <a:ext cx="7272337" cy="1166327"/>
          </a:xfrm>
          <a:prstGeom prst="rect">
            <a:avLst/>
          </a:prstGeom>
          <a:ln>
            <a:noFill/>
          </a:ln>
        </p:spPr>
        <p:txBody>
          <a:bodyPr lIns="0" rIns="0" anchor="ctr"/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4460033"/>
            <a:ext cx="7272336" cy="1885205"/>
          </a:xfrm>
          <a:prstGeom prst="rect">
            <a:avLst/>
          </a:prstGeom>
          <a:ln>
            <a:noFill/>
          </a:ln>
        </p:spPr>
        <p:txBody>
          <a:bodyPr lIns="0" rIns="0" anchor="t"/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363589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QA_Layout5_NoSymb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671A99-398C-22FD-2BEF-6BB91DC23B2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4350" y="1979999"/>
            <a:ext cx="11161713" cy="4328725"/>
          </a:xfrm>
          <a:prstGeom prst="rect">
            <a:avLst/>
          </a:prstGeom>
        </p:spPr>
        <p:txBody>
          <a:bodyPr/>
          <a:lstStyle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39C9C4-0A99-7B6F-643F-06022C89ED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799" y="972000"/>
            <a:ext cx="11161263" cy="720000"/>
          </a:xfrm>
          <a:prstGeom prst="rect">
            <a:avLst/>
          </a:prstGeom>
        </p:spPr>
        <p:txBody>
          <a:bodyPr anchor="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D72711D-C1D3-A4A4-66F7-B70A1F3906BE}"/>
              </a:ext>
            </a:extLst>
          </p:cNvPr>
          <p:cNvSpPr/>
          <p:nvPr userDrawn="1"/>
        </p:nvSpPr>
        <p:spPr>
          <a:xfrm>
            <a:off x="0" y="6663189"/>
            <a:ext cx="12192000" cy="19481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0619416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QA_Layout5_NoSymb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671A99-398C-22FD-2BEF-6BB91DC23B2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4350" y="1979999"/>
            <a:ext cx="11161713" cy="4328725"/>
          </a:xfrm>
          <a:prstGeom prst="rect">
            <a:avLst/>
          </a:prstGeom>
        </p:spPr>
        <p:txBody>
          <a:bodyPr/>
          <a:lstStyle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39C9C4-0A99-7B6F-643F-06022C89ED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799" y="972000"/>
            <a:ext cx="11161263" cy="720000"/>
          </a:xfrm>
          <a:prstGeom prst="rect">
            <a:avLst/>
          </a:prstGeom>
        </p:spPr>
        <p:txBody>
          <a:bodyPr anchor="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D72711D-C1D3-A4A4-66F7-B70A1F3906BE}"/>
              </a:ext>
            </a:extLst>
          </p:cNvPr>
          <p:cNvSpPr/>
          <p:nvPr userDrawn="1"/>
        </p:nvSpPr>
        <p:spPr>
          <a:xfrm>
            <a:off x="0" y="6663189"/>
            <a:ext cx="12192000" cy="19481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9988250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A_LayoutBlank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856313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A_DivYellowOut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5938" y="2883158"/>
            <a:ext cx="7272337" cy="1166327"/>
          </a:xfrm>
          <a:prstGeom prst="rect">
            <a:avLst/>
          </a:prstGeom>
          <a:ln>
            <a:noFill/>
          </a:ln>
        </p:spPr>
        <p:txBody>
          <a:bodyPr lIns="0" rIns="0" anchor="ctr"/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4460033"/>
            <a:ext cx="7272336" cy="1885205"/>
          </a:xfrm>
          <a:prstGeom prst="rect">
            <a:avLst/>
          </a:prstGeom>
          <a:ln>
            <a:noFill/>
          </a:ln>
        </p:spPr>
        <p:txBody>
          <a:bodyPr lIns="0" rIns="0" anchor="t"/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71445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A_Layout1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5939" y="972000"/>
            <a:ext cx="11160122" cy="720000"/>
          </a:xfrm>
          <a:prstGeom prst="rect">
            <a:avLst/>
          </a:prstGeom>
          <a:ln>
            <a:noFill/>
          </a:ln>
        </p:spPr>
        <p:txBody>
          <a:bodyPr anchor="t">
            <a:noAutofit/>
          </a:bodyPr>
          <a:lstStyle>
            <a:lvl1pPr algn="l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7" y="1799186"/>
            <a:ext cx="11160123" cy="358296"/>
          </a:xfrm>
          <a:prstGeom prst="rect">
            <a:avLst/>
          </a:prstGeom>
          <a:ln>
            <a:noFill/>
          </a:ln>
        </p:spPr>
        <p:txBody>
          <a:bodyPr anchor="t">
            <a:noAutofit/>
          </a:bodyPr>
          <a:lstStyle>
            <a:lvl1pPr marL="0" indent="0" algn="l">
              <a:buNone/>
              <a:defRPr sz="28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2EFEF58-42AF-670A-ABB0-E36C90B7E1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5938" y="2879999"/>
            <a:ext cx="3348037" cy="34287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A62B451-9077-73D8-F2D3-9A668C4D368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03725" y="2879999"/>
            <a:ext cx="7272338" cy="342872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C0BA25C-539F-AC13-A09B-C239D82ECDFA}"/>
              </a:ext>
            </a:extLst>
          </p:cNvPr>
          <p:cNvSpPr/>
          <p:nvPr userDrawn="1"/>
        </p:nvSpPr>
        <p:spPr>
          <a:xfrm>
            <a:off x="0" y="6663189"/>
            <a:ext cx="12192000" cy="19481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224803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A_Layout1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5939" y="972000"/>
            <a:ext cx="11160122" cy="720000"/>
          </a:xfrm>
          <a:prstGeom prst="rect">
            <a:avLst/>
          </a:prstGeom>
          <a:ln>
            <a:noFill/>
          </a:ln>
        </p:spPr>
        <p:txBody>
          <a:bodyPr anchor="t">
            <a:noAutofit/>
          </a:bodyPr>
          <a:lstStyle>
            <a:lvl1pPr algn="l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7" y="1799186"/>
            <a:ext cx="11160123" cy="358296"/>
          </a:xfrm>
          <a:prstGeom prst="rect">
            <a:avLst/>
          </a:prstGeom>
          <a:ln>
            <a:noFill/>
          </a:ln>
        </p:spPr>
        <p:txBody>
          <a:bodyPr anchor="t">
            <a:noAutofit/>
          </a:bodyPr>
          <a:lstStyle>
            <a:lvl1pPr marL="0" indent="0" algn="l">
              <a:buNone/>
              <a:defRPr sz="28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2EFEF58-42AF-670A-ABB0-E36C90B7E1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5938" y="2879999"/>
            <a:ext cx="3348037" cy="34287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A62B451-9077-73D8-F2D3-9A668C4D368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03725" y="2879999"/>
            <a:ext cx="7272338" cy="342872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C0BA25C-539F-AC13-A09B-C239D82ECDFA}"/>
              </a:ext>
            </a:extLst>
          </p:cNvPr>
          <p:cNvSpPr/>
          <p:nvPr userDrawn="1"/>
        </p:nvSpPr>
        <p:spPr>
          <a:xfrm>
            <a:off x="0" y="6663189"/>
            <a:ext cx="12192000" cy="1948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152019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5" Type="http://schemas.openxmlformats.org/officeDocument/2006/relationships/slideLayout" Target="../slideLayouts/slideLayout6.xml"/><Relationship Id="rId4" Type="http://schemas.openxmlformats.org/officeDocument/2006/relationships/slideLayout" Target="../slideLayouts/slideLayout5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0.xml"/><Relationship Id="rId18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33.xml"/><Relationship Id="rId39" Type="http://schemas.openxmlformats.org/officeDocument/2006/relationships/slideLayout" Target="../slideLayouts/slideLayout46.xml"/><Relationship Id="rId21" Type="http://schemas.openxmlformats.org/officeDocument/2006/relationships/slideLayout" Target="../slideLayouts/slideLayout28.xml"/><Relationship Id="rId34" Type="http://schemas.openxmlformats.org/officeDocument/2006/relationships/slideLayout" Target="../slideLayouts/slideLayout41.xml"/><Relationship Id="rId42" Type="http://schemas.openxmlformats.org/officeDocument/2006/relationships/slideLayout" Target="../slideLayouts/slideLayout49.xml"/><Relationship Id="rId47" Type="http://schemas.openxmlformats.org/officeDocument/2006/relationships/slideLayout" Target="../slideLayouts/slideLayout54.xml"/><Relationship Id="rId50" Type="http://schemas.openxmlformats.org/officeDocument/2006/relationships/slideLayout" Target="../slideLayouts/slideLayout57.xml"/><Relationship Id="rId55" Type="http://schemas.openxmlformats.org/officeDocument/2006/relationships/slideLayout" Target="../slideLayouts/slideLayout62.xml"/><Relationship Id="rId7" Type="http://schemas.openxmlformats.org/officeDocument/2006/relationships/slideLayout" Target="../slideLayouts/slideLayout14.xml"/><Relationship Id="rId2" Type="http://schemas.openxmlformats.org/officeDocument/2006/relationships/slideLayout" Target="../slideLayouts/slideLayout9.xml"/><Relationship Id="rId16" Type="http://schemas.openxmlformats.org/officeDocument/2006/relationships/slideLayout" Target="../slideLayouts/slideLayout23.xml"/><Relationship Id="rId29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18.xml"/><Relationship Id="rId24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9.xml"/><Relationship Id="rId37" Type="http://schemas.openxmlformats.org/officeDocument/2006/relationships/slideLayout" Target="../slideLayouts/slideLayout44.xml"/><Relationship Id="rId40" Type="http://schemas.openxmlformats.org/officeDocument/2006/relationships/slideLayout" Target="../slideLayouts/slideLayout47.xml"/><Relationship Id="rId45" Type="http://schemas.openxmlformats.org/officeDocument/2006/relationships/slideLayout" Target="../slideLayouts/slideLayout52.xml"/><Relationship Id="rId53" Type="http://schemas.openxmlformats.org/officeDocument/2006/relationships/slideLayout" Target="../slideLayouts/slideLayout60.xml"/><Relationship Id="rId58" Type="http://schemas.openxmlformats.org/officeDocument/2006/relationships/image" Target="../media/image16.svg"/><Relationship Id="rId5" Type="http://schemas.openxmlformats.org/officeDocument/2006/relationships/slideLayout" Target="../slideLayouts/slideLayout12.xml"/><Relationship Id="rId19" Type="http://schemas.openxmlformats.org/officeDocument/2006/relationships/slideLayout" Target="../slideLayouts/slideLayout26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Relationship Id="rId14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9.xml"/><Relationship Id="rId27" Type="http://schemas.openxmlformats.org/officeDocument/2006/relationships/slideLayout" Target="../slideLayouts/slideLayout34.xml"/><Relationship Id="rId30" Type="http://schemas.openxmlformats.org/officeDocument/2006/relationships/slideLayout" Target="../slideLayouts/slideLayout37.xml"/><Relationship Id="rId35" Type="http://schemas.openxmlformats.org/officeDocument/2006/relationships/slideLayout" Target="../slideLayouts/slideLayout42.xml"/><Relationship Id="rId43" Type="http://schemas.openxmlformats.org/officeDocument/2006/relationships/slideLayout" Target="../slideLayouts/slideLayout50.xml"/><Relationship Id="rId48" Type="http://schemas.openxmlformats.org/officeDocument/2006/relationships/slideLayout" Target="../slideLayouts/slideLayout55.xml"/><Relationship Id="rId56" Type="http://schemas.openxmlformats.org/officeDocument/2006/relationships/theme" Target="../theme/theme3.xml"/><Relationship Id="rId8" Type="http://schemas.openxmlformats.org/officeDocument/2006/relationships/slideLayout" Target="../slideLayouts/slideLayout15.xml"/><Relationship Id="rId51" Type="http://schemas.openxmlformats.org/officeDocument/2006/relationships/slideLayout" Target="../slideLayouts/slideLayout58.xml"/><Relationship Id="rId3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9.xml"/><Relationship Id="rId17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32.xml"/><Relationship Id="rId33" Type="http://schemas.openxmlformats.org/officeDocument/2006/relationships/slideLayout" Target="../slideLayouts/slideLayout40.xml"/><Relationship Id="rId38" Type="http://schemas.openxmlformats.org/officeDocument/2006/relationships/slideLayout" Target="../slideLayouts/slideLayout45.xml"/><Relationship Id="rId46" Type="http://schemas.openxmlformats.org/officeDocument/2006/relationships/slideLayout" Target="../slideLayouts/slideLayout53.xml"/><Relationship Id="rId20" Type="http://schemas.openxmlformats.org/officeDocument/2006/relationships/slideLayout" Target="../slideLayouts/slideLayout27.xml"/><Relationship Id="rId41" Type="http://schemas.openxmlformats.org/officeDocument/2006/relationships/slideLayout" Target="../slideLayouts/slideLayout48.xml"/><Relationship Id="rId54" Type="http://schemas.openxmlformats.org/officeDocument/2006/relationships/slideLayout" Target="../slideLayouts/slideLayout61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30.xml"/><Relationship Id="rId28" Type="http://schemas.openxmlformats.org/officeDocument/2006/relationships/slideLayout" Target="../slideLayouts/slideLayout35.xml"/><Relationship Id="rId36" Type="http://schemas.openxmlformats.org/officeDocument/2006/relationships/slideLayout" Target="../slideLayouts/slideLayout43.xml"/><Relationship Id="rId49" Type="http://schemas.openxmlformats.org/officeDocument/2006/relationships/slideLayout" Target="../slideLayouts/slideLayout56.xml"/><Relationship Id="rId57" Type="http://schemas.openxmlformats.org/officeDocument/2006/relationships/image" Target="../media/image15.png"/><Relationship Id="rId10" Type="http://schemas.openxmlformats.org/officeDocument/2006/relationships/slideLayout" Target="../slideLayouts/slideLayout17.xml"/><Relationship Id="rId31" Type="http://schemas.openxmlformats.org/officeDocument/2006/relationships/slideLayout" Target="../slideLayouts/slideLayout38.xml"/><Relationship Id="rId44" Type="http://schemas.openxmlformats.org/officeDocument/2006/relationships/slideLayout" Target="../slideLayouts/slideLayout51.xml"/><Relationship Id="rId52" Type="http://schemas.openxmlformats.org/officeDocument/2006/relationships/slideLayout" Target="../slideLayouts/slideLayout5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829C4D2-DEAE-A976-9BE4-48487EBA09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9374" y="1138012"/>
            <a:ext cx="9491663" cy="68761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148FE4-3FED-E288-1BFE-F5259E3939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50676" y="1944209"/>
            <a:ext cx="9490362" cy="423275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367493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5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>
          <p15:clr>
            <a:srgbClr val="F26B43"/>
          </p15:clr>
        </p15:guide>
        <p15:guide id="3" pos="2434">
          <p15:clr>
            <a:srgbClr val="F26B43"/>
          </p15:clr>
        </p15:guide>
        <p15:guide id="4" pos="2774">
          <p15:clr>
            <a:srgbClr val="F26B43"/>
          </p15:clr>
        </p15:guide>
        <p15:guide id="5" pos="4906">
          <p15:clr>
            <a:srgbClr val="F26B43"/>
          </p15:clr>
        </p15:guide>
        <p15:guide id="6" pos="5246">
          <p15:clr>
            <a:srgbClr val="F26B43"/>
          </p15:clr>
        </p15:guide>
        <p15:guide id="7" pos="7355">
          <p15:clr>
            <a:srgbClr val="F26B43"/>
          </p15:clr>
        </p15:guide>
        <p15:guide id="8" orient="horz" pos="3997">
          <p15:clr>
            <a:srgbClr val="F26B43"/>
          </p15:clr>
        </p15:guide>
        <p15:guide id="9" pos="325">
          <p15:clr>
            <a:srgbClr val="F26B43"/>
          </p15:clr>
        </p15:guide>
        <p15:guide id="10" orient="horz" pos="2478">
          <p15:clr>
            <a:srgbClr val="F26B43"/>
          </p15:clr>
        </p15:guide>
        <p15:guide id="11" orient="horz" pos="3249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570498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4" r:id="rId1"/>
    <p:sldLayoutId id="2147483945" r:id="rId2"/>
    <p:sldLayoutId id="2147483946" r:id="rId3"/>
    <p:sldLayoutId id="2147483947" r:id="rId4"/>
    <p:sldLayoutId id="2147483948" r:id="rId5"/>
    <p:sldLayoutId id="2147483949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>
          <p15:clr>
            <a:srgbClr val="F26B43"/>
          </p15:clr>
        </p15:guide>
        <p15:guide id="2" pos="325">
          <p15:clr>
            <a:srgbClr val="F26B43"/>
          </p15:clr>
        </p15:guide>
        <p15:guide id="3" pos="2434">
          <p15:clr>
            <a:srgbClr val="F26B43"/>
          </p15:clr>
        </p15:guide>
        <p15:guide id="4" pos="2774">
          <p15:clr>
            <a:srgbClr val="F26B43"/>
          </p15:clr>
        </p15:guide>
        <p15:guide id="5" pos="4906">
          <p15:clr>
            <a:srgbClr val="F26B43"/>
          </p15:clr>
        </p15:guide>
        <p15:guide id="6" pos="5246">
          <p15:clr>
            <a:srgbClr val="F26B43"/>
          </p15:clr>
        </p15:guide>
        <p15:guide id="7" pos="7355">
          <p15:clr>
            <a:srgbClr val="F26B43"/>
          </p15:clr>
        </p15:guide>
        <p15:guide id="8" orient="horz" pos="3997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57">
            <a:lum/>
            <a:extLst>
              <a:ext uri="{96DAC541-7B7A-43D3-8B79-37D633B846F1}">
                <asvg:svgBlip xmlns:asvg="http://schemas.microsoft.com/office/drawing/2016/SVG/main" r:embed="rId58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1731453-D466-041E-21E6-461B68BA259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>
          <a:xfrm>
            <a:off x="514799" y="1094400"/>
            <a:ext cx="11161263" cy="11664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C85BD2-F661-DE85-1C63-7FE2479FA9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4799" y="2664179"/>
            <a:ext cx="11160123" cy="3644546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2AB163C-3C1B-CE8A-F081-D509E18A5D7B}"/>
              </a:ext>
            </a:extLst>
          </p:cNvPr>
          <p:cNvSpPr/>
          <p:nvPr/>
        </p:nvSpPr>
        <p:spPr>
          <a:xfrm>
            <a:off x="0" y="6663189"/>
            <a:ext cx="12192000" cy="19481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07375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1" r:id="rId1"/>
    <p:sldLayoutId id="2147483952" r:id="rId2"/>
    <p:sldLayoutId id="2147483953" r:id="rId3"/>
    <p:sldLayoutId id="2147483954" r:id="rId4"/>
    <p:sldLayoutId id="2147483955" r:id="rId5"/>
    <p:sldLayoutId id="2147483956" r:id="rId6"/>
    <p:sldLayoutId id="2147483957" r:id="rId7"/>
    <p:sldLayoutId id="2147483958" r:id="rId8"/>
    <p:sldLayoutId id="2147483959" r:id="rId9"/>
    <p:sldLayoutId id="2147483960" r:id="rId10"/>
    <p:sldLayoutId id="2147483961" r:id="rId11"/>
    <p:sldLayoutId id="2147483962" r:id="rId12"/>
    <p:sldLayoutId id="2147483963" r:id="rId13"/>
    <p:sldLayoutId id="2147483964" r:id="rId14"/>
    <p:sldLayoutId id="2147483965" r:id="rId15"/>
    <p:sldLayoutId id="2147483966" r:id="rId16"/>
    <p:sldLayoutId id="2147483967" r:id="rId17"/>
    <p:sldLayoutId id="2147483968" r:id="rId18"/>
    <p:sldLayoutId id="2147483969" r:id="rId19"/>
    <p:sldLayoutId id="2147483970" r:id="rId20"/>
    <p:sldLayoutId id="2147483971" r:id="rId21"/>
    <p:sldLayoutId id="2147483972" r:id="rId22"/>
    <p:sldLayoutId id="2147483973" r:id="rId23"/>
    <p:sldLayoutId id="2147483974" r:id="rId24"/>
    <p:sldLayoutId id="2147483975" r:id="rId25"/>
    <p:sldLayoutId id="2147483976" r:id="rId26"/>
    <p:sldLayoutId id="2147483977" r:id="rId27"/>
    <p:sldLayoutId id="2147483978" r:id="rId28"/>
    <p:sldLayoutId id="2147483979" r:id="rId29"/>
    <p:sldLayoutId id="2147483980" r:id="rId30"/>
    <p:sldLayoutId id="2147483981" r:id="rId31"/>
    <p:sldLayoutId id="2147483982" r:id="rId32"/>
    <p:sldLayoutId id="2147483983" r:id="rId33"/>
    <p:sldLayoutId id="2147483984" r:id="rId34"/>
    <p:sldLayoutId id="2147483985" r:id="rId35"/>
    <p:sldLayoutId id="2147483986" r:id="rId36"/>
    <p:sldLayoutId id="2147483987" r:id="rId37"/>
    <p:sldLayoutId id="2147483988" r:id="rId38"/>
    <p:sldLayoutId id="2147483989" r:id="rId39"/>
    <p:sldLayoutId id="2147483990" r:id="rId40"/>
    <p:sldLayoutId id="2147483991" r:id="rId41"/>
    <p:sldLayoutId id="2147483992" r:id="rId42"/>
    <p:sldLayoutId id="2147483993" r:id="rId43"/>
    <p:sldLayoutId id="2147483994" r:id="rId44"/>
    <p:sldLayoutId id="2147483995" r:id="rId45"/>
    <p:sldLayoutId id="2147483996" r:id="rId46"/>
    <p:sldLayoutId id="2147483997" r:id="rId47"/>
    <p:sldLayoutId id="2147483998" r:id="rId48"/>
    <p:sldLayoutId id="2147483999" r:id="rId49"/>
    <p:sldLayoutId id="2147484000" r:id="rId50"/>
    <p:sldLayoutId id="2147484001" r:id="rId51"/>
    <p:sldLayoutId id="2147484002" r:id="rId52"/>
    <p:sldLayoutId id="2147484003" r:id="rId53"/>
    <p:sldLayoutId id="2147484004" r:id="rId54"/>
    <p:sldLayoutId id="2147484005" r:id="rId5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>
          <p15:clr>
            <a:srgbClr val="F26B43"/>
          </p15:clr>
        </p15:guide>
        <p15:guide id="2" pos="325">
          <p15:clr>
            <a:srgbClr val="F26B43"/>
          </p15:clr>
        </p15:guide>
        <p15:guide id="3" pos="2434">
          <p15:clr>
            <a:srgbClr val="F26B43"/>
          </p15:clr>
        </p15:guide>
        <p15:guide id="4" pos="2774">
          <p15:clr>
            <a:srgbClr val="F26B43"/>
          </p15:clr>
        </p15:guide>
        <p15:guide id="5" pos="4906">
          <p15:clr>
            <a:srgbClr val="F26B43"/>
          </p15:clr>
        </p15:guide>
        <p15:guide id="6" pos="5246">
          <p15:clr>
            <a:srgbClr val="F26B43"/>
          </p15:clr>
        </p15:guide>
        <p15:guide id="7" pos="7355">
          <p15:clr>
            <a:srgbClr val="F26B43"/>
          </p15:clr>
        </p15:guide>
        <p15:guide id="8" orient="horz" pos="397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8CDB6-6D63-904F-B37B-6F5E22F4C3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Web Fundamentals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8D43E7E-5794-8F43-8BE9-4FABD6AF269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sz="2000" dirty="0"/>
              <a:t>Bootstrap Framework</a:t>
            </a:r>
          </a:p>
        </p:txBody>
      </p:sp>
    </p:spTree>
    <p:extLst>
      <p:ext uri="{BB962C8B-B14F-4D97-AF65-F5344CB8AC3E}">
        <p14:creationId xmlns:p14="http://schemas.microsoft.com/office/powerpoint/2010/main" val="15206597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044A8A9-42AB-2945-89B2-DB4A2329B78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4799" y="1435250"/>
            <a:ext cx="11161713" cy="4328725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GB" sz="2000" dirty="0"/>
              <a:t>Bootstrap makes it easy to separate parts of your website by building containers</a:t>
            </a:r>
          </a:p>
          <a:p>
            <a:pPr marL="0" indent="0">
              <a:lnSpc>
                <a:spcPct val="100000"/>
              </a:lnSpc>
              <a:buNone/>
            </a:pPr>
            <a:endParaRPr lang="en-GB" sz="2000" dirty="0"/>
          </a:p>
          <a:p>
            <a:pPr marL="0" indent="0">
              <a:lnSpc>
                <a:spcPct val="100000"/>
              </a:lnSpc>
              <a:buNone/>
            </a:pPr>
            <a:endParaRPr lang="en-GB" sz="2000" dirty="0"/>
          </a:p>
          <a:p>
            <a:pPr marL="0" indent="0">
              <a:lnSpc>
                <a:spcPct val="100000"/>
              </a:lnSpc>
              <a:buNone/>
            </a:pPr>
            <a:endParaRPr lang="en-GB" sz="2000" dirty="0"/>
          </a:p>
          <a:p>
            <a:pPr marL="0" indent="0">
              <a:lnSpc>
                <a:spcPct val="100000"/>
              </a:lnSpc>
              <a:buNone/>
            </a:pPr>
            <a:endParaRPr lang="en-GB" sz="2000" dirty="0"/>
          </a:p>
          <a:p>
            <a:pPr marL="0" indent="0">
              <a:lnSpc>
                <a:spcPct val="100000"/>
              </a:lnSpc>
              <a:buNone/>
            </a:pPr>
            <a:endParaRPr lang="en-GB" sz="2000" dirty="0"/>
          </a:p>
          <a:p>
            <a:pPr marL="0" indent="0">
              <a:lnSpc>
                <a:spcPct val="100000"/>
              </a:lnSpc>
              <a:buNone/>
            </a:pPr>
            <a:endParaRPr lang="en-GB" sz="2000" dirty="0"/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sz="2000" dirty="0"/>
              <a:t>Section goes into a container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sz="2000" dirty="0"/>
              <a:t>Grid set up inside the container (same 12 columns)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sz="2000" dirty="0"/>
              <a:t>Row added to separate content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sz="2000" dirty="0"/>
              <a:t>First 3 columns (on a medium Screen) are used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sz="2000" dirty="0"/>
              <a:t>This can be repeated to have 4 items side by side in the same row</a:t>
            </a:r>
          </a:p>
          <a:p>
            <a:pPr marL="0" indent="0">
              <a:lnSpc>
                <a:spcPct val="100000"/>
              </a:lnSpc>
              <a:buNone/>
            </a:pPr>
            <a:endParaRPr lang="en-GB" sz="2000" dirty="0"/>
          </a:p>
          <a:p>
            <a:pPr marL="0" indent="0">
              <a:lnSpc>
                <a:spcPct val="100000"/>
              </a:lnSpc>
              <a:buNone/>
            </a:pPr>
            <a:endParaRPr lang="en-GB" sz="200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0F442FF-AEA2-9049-BB62-F6C1EA20A665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GB" dirty="0"/>
              <a:t>Basic layout tricks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E8444D-AA8E-A074-65C8-E6D01931DA06}"/>
              </a:ext>
            </a:extLst>
          </p:cNvPr>
          <p:cNvSpPr txBox="1"/>
          <p:nvPr/>
        </p:nvSpPr>
        <p:spPr>
          <a:xfrm>
            <a:off x="868192" y="2022502"/>
            <a:ext cx="820771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b="0" dirty="0">
                <a:solidFill>
                  <a:srgbClr val="808080"/>
                </a:solidFill>
                <a:effectLst/>
                <a:latin typeface="Source Code Pro" panose="020B0309030403020204" pitchFamily="49" charset="0"/>
                <a:ea typeface="Source Code Pro" panose="020B0309030403020204" pitchFamily="49" charset="0"/>
              </a:rPr>
              <a:t>&lt;</a:t>
            </a:r>
            <a:r>
              <a:rPr lang="en-GB" sz="1600" b="0" dirty="0">
                <a:solidFill>
                  <a:srgbClr val="569CD6"/>
                </a:solidFill>
                <a:effectLst/>
                <a:latin typeface="Source Code Pro" panose="020B0309030403020204" pitchFamily="49" charset="0"/>
                <a:ea typeface="Source Code Pro" panose="020B0309030403020204" pitchFamily="49" charset="0"/>
              </a:rPr>
              <a:t>div</a:t>
            </a:r>
            <a:r>
              <a:rPr lang="en-GB" sz="1600" b="0" dirty="0">
                <a:solidFill>
                  <a:srgbClr val="D4D4D4"/>
                </a:solidFill>
                <a:effectLst/>
                <a:latin typeface="Source Code Pro" panose="020B0309030403020204" pitchFamily="49" charset="0"/>
                <a:ea typeface="Source Code Pro" panose="020B0309030403020204" pitchFamily="49" charset="0"/>
              </a:rPr>
              <a:t> </a:t>
            </a:r>
            <a:r>
              <a:rPr lang="en-GB" sz="1600" b="0" dirty="0">
                <a:solidFill>
                  <a:srgbClr val="9CDCFE"/>
                </a:solidFill>
                <a:effectLst/>
                <a:latin typeface="Source Code Pro" panose="020B0309030403020204" pitchFamily="49" charset="0"/>
                <a:ea typeface="Source Code Pro" panose="020B0309030403020204" pitchFamily="49" charset="0"/>
              </a:rPr>
              <a:t>class</a:t>
            </a:r>
            <a:r>
              <a:rPr lang="en-GB" sz="1600" b="0" dirty="0">
                <a:solidFill>
                  <a:srgbClr val="D4D4D4"/>
                </a:solidFill>
                <a:effectLst/>
                <a:latin typeface="Source Code Pro" panose="020B0309030403020204" pitchFamily="49" charset="0"/>
                <a:ea typeface="Source Code Pro" panose="020B0309030403020204" pitchFamily="49" charset="0"/>
              </a:rPr>
              <a:t>=</a:t>
            </a:r>
            <a:r>
              <a:rPr lang="en-GB" sz="1600" b="0" dirty="0">
                <a:solidFill>
                  <a:srgbClr val="CE9178"/>
                </a:solidFill>
                <a:effectLst/>
                <a:latin typeface="Source Code Pro" panose="020B0309030403020204" pitchFamily="49" charset="0"/>
                <a:ea typeface="Source Code Pro" panose="020B0309030403020204" pitchFamily="49" charset="0"/>
              </a:rPr>
              <a:t>"container"</a:t>
            </a:r>
            <a:r>
              <a:rPr lang="en-GB" sz="1600" b="0" dirty="0">
                <a:solidFill>
                  <a:srgbClr val="808080"/>
                </a:solidFill>
                <a:effectLst/>
                <a:latin typeface="Source Code Pro" panose="020B0309030403020204" pitchFamily="49" charset="0"/>
                <a:ea typeface="Source Code Pro" panose="020B0309030403020204" pitchFamily="49" charset="0"/>
              </a:rPr>
              <a:t>&gt;</a:t>
            </a:r>
            <a:endParaRPr lang="en-GB" sz="1600" b="0" dirty="0">
              <a:solidFill>
                <a:srgbClr val="D4D4D4"/>
              </a:solidFill>
              <a:effectLst/>
              <a:latin typeface="Source Code Pro" panose="020B0309030403020204" pitchFamily="49" charset="0"/>
              <a:ea typeface="Source Code Pro" panose="020B0309030403020204" pitchFamily="49" charset="0"/>
            </a:endParaRPr>
          </a:p>
          <a:p>
            <a:r>
              <a:rPr lang="en-GB" sz="1600" b="0" dirty="0">
                <a:solidFill>
                  <a:srgbClr val="D4D4D4"/>
                </a:solidFill>
                <a:effectLst/>
                <a:latin typeface="Source Code Pro" panose="020B0309030403020204" pitchFamily="49" charset="0"/>
                <a:ea typeface="Source Code Pro" panose="020B0309030403020204" pitchFamily="49" charset="0"/>
              </a:rPr>
              <a:t>            </a:t>
            </a:r>
            <a:r>
              <a:rPr lang="en-GB" sz="1600" b="0" dirty="0">
                <a:solidFill>
                  <a:srgbClr val="808080"/>
                </a:solidFill>
                <a:effectLst/>
                <a:latin typeface="Source Code Pro" panose="020B0309030403020204" pitchFamily="49" charset="0"/>
                <a:ea typeface="Source Code Pro" panose="020B0309030403020204" pitchFamily="49" charset="0"/>
              </a:rPr>
              <a:t>&lt;</a:t>
            </a:r>
            <a:r>
              <a:rPr lang="en-GB" sz="1600" b="0" dirty="0">
                <a:solidFill>
                  <a:srgbClr val="569CD6"/>
                </a:solidFill>
                <a:effectLst/>
                <a:latin typeface="Source Code Pro" panose="020B0309030403020204" pitchFamily="49" charset="0"/>
                <a:ea typeface="Source Code Pro" panose="020B0309030403020204" pitchFamily="49" charset="0"/>
              </a:rPr>
              <a:t>div</a:t>
            </a:r>
            <a:r>
              <a:rPr lang="en-GB" sz="1600" b="0" dirty="0">
                <a:solidFill>
                  <a:srgbClr val="D4D4D4"/>
                </a:solidFill>
                <a:effectLst/>
                <a:latin typeface="Source Code Pro" panose="020B0309030403020204" pitchFamily="49" charset="0"/>
                <a:ea typeface="Source Code Pro" panose="020B0309030403020204" pitchFamily="49" charset="0"/>
              </a:rPr>
              <a:t> </a:t>
            </a:r>
            <a:r>
              <a:rPr lang="en-GB" sz="1600" b="0" dirty="0">
                <a:solidFill>
                  <a:srgbClr val="9CDCFE"/>
                </a:solidFill>
                <a:effectLst/>
                <a:latin typeface="Source Code Pro" panose="020B0309030403020204" pitchFamily="49" charset="0"/>
                <a:ea typeface="Source Code Pro" panose="020B0309030403020204" pitchFamily="49" charset="0"/>
              </a:rPr>
              <a:t>class</a:t>
            </a:r>
            <a:r>
              <a:rPr lang="en-GB" sz="1600" b="0" dirty="0">
                <a:solidFill>
                  <a:srgbClr val="D4D4D4"/>
                </a:solidFill>
                <a:effectLst/>
                <a:latin typeface="Source Code Pro" panose="020B0309030403020204" pitchFamily="49" charset="0"/>
                <a:ea typeface="Source Code Pro" panose="020B0309030403020204" pitchFamily="49" charset="0"/>
              </a:rPr>
              <a:t>=</a:t>
            </a:r>
            <a:r>
              <a:rPr lang="en-GB" sz="1600" b="0" dirty="0">
                <a:solidFill>
                  <a:srgbClr val="CE9178"/>
                </a:solidFill>
                <a:effectLst/>
                <a:latin typeface="Source Code Pro" panose="020B0309030403020204" pitchFamily="49" charset="0"/>
                <a:ea typeface="Source Code Pro" panose="020B0309030403020204" pitchFamily="49" charset="0"/>
              </a:rPr>
              <a:t>"grid"</a:t>
            </a:r>
            <a:r>
              <a:rPr lang="en-GB" sz="1600" b="0" dirty="0">
                <a:solidFill>
                  <a:srgbClr val="808080"/>
                </a:solidFill>
                <a:effectLst/>
                <a:latin typeface="Source Code Pro" panose="020B0309030403020204" pitchFamily="49" charset="0"/>
                <a:ea typeface="Source Code Pro" panose="020B0309030403020204" pitchFamily="49" charset="0"/>
              </a:rPr>
              <a:t>&gt;</a:t>
            </a:r>
            <a:endParaRPr lang="en-GB" sz="1600" b="0" dirty="0">
              <a:solidFill>
                <a:srgbClr val="D4D4D4"/>
              </a:solidFill>
              <a:effectLst/>
              <a:latin typeface="Source Code Pro" panose="020B0309030403020204" pitchFamily="49" charset="0"/>
              <a:ea typeface="Source Code Pro" panose="020B0309030403020204" pitchFamily="49" charset="0"/>
            </a:endParaRPr>
          </a:p>
          <a:p>
            <a:r>
              <a:rPr lang="en-GB" sz="1600" b="0" dirty="0">
                <a:solidFill>
                  <a:srgbClr val="D4D4D4"/>
                </a:solidFill>
                <a:effectLst/>
                <a:latin typeface="Source Code Pro" panose="020B0309030403020204" pitchFamily="49" charset="0"/>
                <a:ea typeface="Source Code Pro" panose="020B0309030403020204" pitchFamily="49" charset="0"/>
              </a:rPr>
              <a:t>                </a:t>
            </a:r>
            <a:r>
              <a:rPr lang="en-GB" sz="1600" b="0" dirty="0">
                <a:solidFill>
                  <a:srgbClr val="808080"/>
                </a:solidFill>
                <a:effectLst/>
                <a:latin typeface="Source Code Pro" panose="020B0309030403020204" pitchFamily="49" charset="0"/>
                <a:ea typeface="Source Code Pro" panose="020B0309030403020204" pitchFamily="49" charset="0"/>
              </a:rPr>
              <a:t>&lt;</a:t>
            </a:r>
            <a:r>
              <a:rPr lang="en-GB" sz="1600" b="0" dirty="0">
                <a:solidFill>
                  <a:srgbClr val="569CD6"/>
                </a:solidFill>
                <a:effectLst/>
                <a:latin typeface="Source Code Pro" panose="020B0309030403020204" pitchFamily="49" charset="0"/>
                <a:ea typeface="Source Code Pro" panose="020B0309030403020204" pitchFamily="49" charset="0"/>
              </a:rPr>
              <a:t>div</a:t>
            </a:r>
            <a:r>
              <a:rPr lang="en-GB" sz="1600" b="0" dirty="0">
                <a:solidFill>
                  <a:srgbClr val="D4D4D4"/>
                </a:solidFill>
                <a:effectLst/>
                <a:latin typeface="Source Code Pro" panose="020B0309030403020204" pitchFamily="49" charset="0"/>
                <a:ea typeface="Source Code Pro" panose="020B0309030403020204" pitchFamily="49" charset="0"/>
              </a:rPr>
              <a:t> </a:t>
            </a:r>
            <a:r>
              <a:rPr lang="en-GB" sz="1600" b="0" dirty="0">
                <a:solidFill>
                  <a:srgbClr val="9CDCFE"/>
                </a:solidFill>
                <a:effectLst/>
                <a:latin typeface="Source Code Pro" panose="020B0309030403020204" pitchFamily="49" charset="0"/>
                <a:ea typeface="Source Code Pro" panose="020B0309030403020204" pitchFamily="49" charset="0"/>
              </a:rPr>
              <a:t>class</a:t>
            </a:r>
            <a:r>
              <a:rPr lang="en-GB" sz="1600" b="0" dirty="0">
                <a:solidFill>
                  <a:srgbClr val="D4D4D4"/>
                </a:solidFill>
                <a:effectLst/>
                <a:latin typeface="Source Code Pro" panose="020B0309030403020204" pitchFamily="49" charset="0"/>
                <a:ea typeface="Source Code Pro" panose="020B0309030403020204" pitchFamily="49" charset="0"/>
              </a:rPr>
              <a:t>=</a:t>
            </a:r>
            <a:r>
              <a:rPr lang="en-GB" sz="1600" b="0" dirty="0">
                <a:solidFill>
                  <a:srgbClr val="CE9178"/>
                </a:solidFill>
                <a:effectLst/>
                <a:latin typeface="Source Code Pro" panose="020B0309030403020204" pitchFamily="49" charset="0"/>
                <a:ea typeface="Source Code Pro" panose="020B0309030403020204" pitchFamily="49" charset="0"/>
              </a:rPr>
              <a:t>"row"</a:t>
            </a:r>
            <a:r>
              <a:rPr lang="en-GB" sz="1600" b="0" dirty="0">
                <a:solidFill>
                  <a:srgbClr val="808080"/>
                </a:solidFill>
                <a:effectLst/>
                <a:latin typeface="Source Code Pro" panose="020B0309030403020204" pitchFamily="49" charset="0"/>
                <a:ea typeface="Source Code Pro" panose="020B0309030403020204" pitchFamily="49" charset="0"/>
              </a:rPr>
              <a:t>&gt;</a:t>
            </a:r>
            <a:endParaRPr lang="en-GB" sz="1600" b="0" dirty="0">
              <a:solidFill>
                <a:srgbClr val="D4D4D4"/>
              </a:solidFill>
              <a:effectLst/>
              <a:latin typeface="Source Code Pro" panose="020B0309030403020204" pitchFamily="49" charset="0"/>
              <a:ea typeface="Source Code Pro" panose="020B0309030403020204" pitchFamily="49" charset="0"/>
            </a:endParaRPr>
          </a:p>
          <a:p>
            <a:r>
              <a:rPr lang="en-GB" sz="1600" b="0" dirty="0">
                <a:solidFill>
                  <a:srgbClr val="D4D4D4"/>
                </a:solidFill>
                <a:effectLst/>
                <a:latin typeface="Source Code Pro" panose="020B0309030403020204" pitchFamily="49" charset="0"/>
                <a:ea typeface="Source Code Pro" panose="020B0309030403020204" pitchFamily="49" charset="0"/>
              </a:rPr>
              <a:t>                    </a:t>
            </a:r>
            <a:r>
              <a:rPr lang="en-GB" sz="1600" b="0" dirty="0">
                <a:solidFill>
                  <a:srgbClr val="808080"/>
                </a:solidFill>
                <a:effectLst/>
                <a:latin typeface="Source Code Pro" panose="020B0309030403020204" pitchFamily="49" charset="0"/>
                <a:ea typeface="Source Code Pro" panose="020B0309030403020204" pitchFamily="49" charset="0"/>
              </a:rPr>
              <a:t>&lt;</a:t>
            </a:r>
            <a:r>
              <a:rPr lang="en-GB" sz="1600" b="0" dirty="0">
                <a:solidFill>
                  <a:srgbClr val="569CD6"/>
                </a:solidFill>
                <a:effectLst/>
                <a:latin typeface="Source Code Pro" panose="020B0309030403020204" pitchFamily="49" charset="0"/>
                <a:ea typeface="Source Code Pro" panose="020B0309030403020204" pitchFamily="49" charset="0"/>
              </a:rPr>
              <a:t>div</a:t>
            </a:r>
            <a:r>
              <a:rPr lang="en-GB" sz="1600" b="0" dirty="0">
                <a:solidFill>
                  <a:srgbClr val="D4D4D4"/>
                </a:solidFill>
                <a:effectLst/>
                <a:latin typeface="Source Code Pro" panose="020B0309030403020204" pitchFamily="49" charset="0"/>
                <a:ea typeface="Source Code Pro" panose="020B0309030403020204" pitchFamily="49" charset="0"/>
              </a:rPr>
              <a:t> </a:t>
            </a:r>
            <a:r>
              <a:rPr lang="en-GB" sz="1600" b="0" dirty="0">
                <a:solidFill>
                  <a:srgbClr val="9CDCFE"/>
                </a:solidFill>
                <a:effectLst/>
                <a:latin typeface="Source Code Pro" panose="020B0309030403020204" pitchFamily="49" charset="0"/>
                <a:ea typeface="Source Code Pro" panose="020B0309030403020204" pitchFamily="49" charset="0"/>
              </a:rPr>
              <a:t>class</a:t>
            </a:r>
            <a:r>
              <a:rPr lang="en-GB" sz="1600" b="0" dirty="0">
                <a:solidFill>
                  <a:srgbClr val="D4D4D4"/>
                </a:solidFill>
                <a:effectLst/>
                <a:latin typeface="Source Code Pro" panose="020B0309030403020204" pitchFamily="49" charset="0"/>
                <a:ea typeface="Source Code Pro" panose="020B0309030403020204" pitchFamily="49" charset="0"/>
              </a:rPr>
              <a:t>=</a:t>
            </a:r>
            <a:r>
              <a:rPr lang="en-GB" sz="1600" b="0" dirty="0">
                <a:solidFill>
                  <a:srgbClr val="CE9178"/>
                </a:solidFill>
                <a:effectLst/>
                <a:latin typeface="Source Code Pro" panose="020B0309030403020204" pitchFamily="49" charset="0"/>
                <a:ea typeface="Source Code Pro" panose="020B0309030403020204" pitchFamily="49" charset="0"/>
              </a:rPr>
              <a:t>"col-md-3"</a:t>
            </a:r>
            <a:r>
              <a:rPr lang="en-GB" sz="1600" b="0" dirty="0">
                <a:solidFill>
                  <a:srgbClr val="808080"/>
                </a:solidFill>
                <a:effectLst/>
                <a:latin typeface="Source Code Pro" panose="020B0309030403020204" pitchFamily="49" charset="0"/>
                <a:ea typeface="Source Code Pro" panose="020B0309030403020204" pitchFamily="49" charset="0"/>
              </a:rPr>
              <a:t>&gt;</a:t>
            </a:r>
          </a:p>
          <a:p>
            <a:r>
              <a:rPr lang="en-GB" sz="1600" b="0" dirty="0">
                <a:solidFill>
                  <a:srgbClr val="D4D4D4"/>
                </a:solidFill>
                <a:effectLst/>
                <a:latin typeface="Source Code Pro" panose="020B0309030403020204" pitchFamily="49" charset="0"/>
                <a:ea typeface="Source Code Pro" panose="020B0309030403020204" pitchFamily="49" charset="0"/>
              </a:rPr>
              <a:t>			CONTENT HERE</a:t>
            </a:r>
          </a:p>
          <a:p>
            <a:r>
              <a:rPr lang="en-GB" sz="1600" b="0" dirty="0">
                <a:solidFill>
                  <a:srgbClr val="D4D4D4"/>
                </a:solidFill>
                <a:effectLst/>
                <a:latin typeface="Source Code Pro" panose="020B0309030403020204" pitchFamily="49" charset="0"/>
                <a:ea typeface="Source Code Pro" panose="020B0309030403020204" pitchFamily="49" charset="0"/>
              </a:rPr>
              <a:t>                     </a:t>
            </a:r>
            <a:r>
              <a:rPr lang="en-GB" sz="1600" b="0" dirty="0">
                <a:solidFill>
                  <a:srgbClr val="808080"/>
                </a:solidFill>
                <a:effectLst/>
                <a:latin typeface="Source Code Pro" panose="020B0309030403020204" pitchFamily="49" charset="0"/>
                <a:ea typeface="Source Code Pro" panose="020B0309030403020204" pitchFamily="49" charset="0"/>
              </a:rPr>
              <a:t>&lt;/</a:t>
            </a:r>
            <a:r>
              <a:rPr lang="en-GB" sz="1600" b="0" dirty="0">
                <a:solidFill>
                  <a:srgbClr val="569CD6"/>
                </a:solidFill>
                <a:effectLst/>
                <a:latin typeface="Source Code Pro" panose="020B0309030403020204" pitchFamily="49" charset="0"/>
                <a:ea typeface="Source Code Pro" panose="020B0309030403020204" pitchFamily="49" charset="0"/>
              </a:rPr>
              <a:t>div</a:t>
            </a:r>
            <a:r>
              <a:rPr lang="en-GB" sz="1600" b="0" dirty="0">
                <a:solidFill>
                  <a:srgbClr val="808080"/>
                </a:solidFill>
                <a:effectLst/>
                <a:latin typeface="Source Code Pro" panose="020B0309030403020204" pitchFamily="49" charset="0"/>
                <a:ea typeface="Source Code Pro" panose="020B0309030403020204" pitchFamily="49" charset="0"/>
              </a:rPr>
              <a:t>&gt;</a:t>
            </a:r>
            <a:endParaRPr lang="en-GB" sz="1600" b="0" dirty="0">
              <a:solidFill>
                <a:srgbClr val="D4D4D4"/>
              </a:solidFill>
              <a:effectLst/>
              <a:latin typeface="Source Code Pro" panose="020B0309030403020204" pitchFamily="49" charset="0"/>
              <a:ea typeface="Source Code Pro" panose="020B0309030403020204" pitchFamily="49" charset="0"/>
            </a:endParaRPr>
          </a:p>
          <a:p>
            <a:r>
              <a:rPr lang="en-GB" sz="1600" b="0" dirty="0">
                <a:solidFill>
                  <a:srgbClr val="D4D4D4"/>
                </a:solidFill>
                <a:effectLst/>
                <a:latin typeface="Source Code Pro" panose="020B0309030403020204" pitchFamily="49" charset="0"/>
                <a:ea typeface="Source Code Pro" panose="020B0309030403020204" pitchFamily="49" charset="0"/>
              </a:rPr>
              <a:t>                 </a:t>
            </a:r>
            <a:r>
              <a:rPr lang="en-GB" sz="1600" b="0" dirty="0">
                <a:solidFill>
                  <a:srgbClr val="808080"/>
                </a:solidFill>
                <a:effectLst/>
                <a:latin typeface="Source Code Pro" panose="020B0309030403020204" pitchFamily="49" charset="0"/>
                <a:ea typeface="Source Code Pro" panose="020B0309030403020204" pitchFamily="49" charset="0"/>
              </a:rPr>
              <a:t>&lt;/</a:t>
            </a:r>
            <a:r>
              <a:rPr lang="en-GB" sz="1600" b="0" dirty="0">
                <a:solidFill>
                  <a:srgbClr val="569CD6"/>
                </a:solidFill>
                <a:effectLst/>
                <a:latin typeface="Source Code Pro" panose="020B0309030403020204" pitchFamily="49" charset="0"/>
                <a:ea typeface="Source Code Pro" panose="020B0309030403020204" pitchFamily="49" charset="0"/>
              </a:rPr>
              <a:t>div</a:t>
            </a:r>
            <a:r>
              <a:rPr lang="en-GB" sz="1600" b="0" dirty="0">
                <a:solidFill>
                  <a:srgbClr val="808080"/>
                </a:solidFill>
                <a:effectLst/>
                <a:latin typeface="Source Code Pro" panose="020B0309030403020204" pitchFamily="49" charset="0"/>
                <a:ea typeface="Source Code Pro" panose="020B0309030403020204" pitchFamily="49" charset="0"/>
              </a:rPr>
              <a:t>&gt;</a:t>
            </a:r>
            <a:endParaRPr lang="en-GB" sz="1600" b="0" dirty="0">
              <a:solidFill>
                <a:srgbClr val="D4D4D4"/>
              </a:solidFill>
              <a:effectLst/>
              <a:latin typeface="Source Code Pro" panose="020B0309030403020204" pitchFamily="49" charset="0"/>
              <a:ea typeface="Source Code Pro" panose="020B0309030403020204" pitchFamily="49" charset="0"/>
            </a:endParaRPr>
          </a:p>
          <a:p>
            <a:r>
              <a:rPr lang="en-GB" sz="1600" b="0" dirty="0">
                <a:solidFill>
                  <a:srgbClr val="D4D4D4"/>
                </a:solidFill>
                <a:effectLst/>
                <a:latin typeface="Source Code Pro" panose="020B0309030403020204" pitchFamily="49" charset="0"/>
                <a:ea typeface="Source Code Pro" panose="020B0309030403020204" pitchFamily="49" charset="0"/>
              </a:rPr>
              <a:t>             </a:t>
            </a:r>
            <a:r>
              <a:rPr lang="en-GB" sz="1600" b="0" dirty="0">
                <a:solidFill>
                  <a:srgbClr val="808080"/>
                </a:solidFill>
                <a:effectLst/>
                <a:latin typeface="Source Code Pro" panose="020B0309030403020204" pitchFamily="49" charset="0"/>
                <a:ea typeface="Source Code Pro" panose="020B0309030403020204" pitchFamily="49" charset="0"/>
              </a:rPr>
              <a:t>&lt;/</a:t>
            </a:r>
            <a:r>
              <a:rPr lang="en-GB" sz="1600" b="0" dirty="0">
                <a:solidFill>
                  <a:srgbClr val="569CD6"/>
                </a:solidFill>
                <a:effectLst/>
                <a:latin typeface="Source Code Pro" panose="020B0309030403020204" pitchFamily="49" charset="0"/>
                <a:ea typeface="Source Code Pro" panose="020B0309030403020204" pitchFamily="49" charset="0"/>
              </a:rPr>
              <a:t>div</a:t>
            </a:r>
            <a:r>
              <a:rPr lang="en-GB" sz="1600" b="0" dirty="0">
                <a:solidFill>
                  <a:srgbClr val="808080"/>
                </a:solidFill>
                <a:effectLst/>
                <a:latin typeface="Source Code Pro" panose="020B0309030403020204" pitchFamily="49" charset="0"/>
                <a:ea typeface="Source Code Pro" panose="020B0309030403020204" pitchFamily="49" charset="0"/>
              </a:rPr>
              <a:t>&gt;</a:t>
            </a:r>
            <a:endParaRPr lang="en-GB" sz="1600" b="0" dirty="0">
              <a:solidFill>
                <a:srgbClr val="D4D4D4"/>
              </a:solidFill>
              <a:effectLst/>
              <a:latin typeface="Source Code Pro" panose="020B0309030403020204" pitchFamily="49" charset="0"/>
              <a:ea typeface="Source Code Pro" panose="020B0309030403020204" pitchFamily="49" charset="0"/>
            </a:endParaRPr>
          </a:p>
          <a:p>
            <a:r>
              <a:rPr lang="en-GB" sz="1600" b="0" dirty="0">
                <a:solidFill>
                  <a:srgbClr val="D4D4D4"/>
                </a:solidFill>
                <a:effectLst/>
                <a:latin typeface="Source Code Pro" panose="020B0309030403020204" pitchFamily="49" charset="0"/>
                <a:ea typeface="Source Code Pro" panose="020B0309030403020204" pitchFamily="49" charset="0"/>
              </a:rPr>
              <a:t>  </a:t>
            </a:r>
            <a:r>
              <a:rPr lang="en-GB" sz="1600" b="0" dirty="0">
                <a:solidFill>
                  <a:srgbClr val="808080"/>
                </a:solidFill>
                <a:effectLst/>
                <a:latin typeface="Source Code Pro" panose="020B0309030403020204" pitchFamily="49" charset="0"/>
                <a:ea typeface="Source Code Pro" panose="020B0309030403020204" pitchFamily="49" charset="0"/>
              </a:rPr>
              <a:t>&lt;/</a:t>
            </a:r>
            <a:r>
              <a:rPr lang="en-GB" sz="1600" b="0" dirty="0">
                <a:solidFill>
                  <a:srgbClr val="569CD6"/>
                </a:solidFill>
                <a:effectLst/>
                <a:latin typeface="Source Code Pro" panose="020B0309030403020204" pitchFamily="49" charset="0"/>
                <a:ea typeface="Source Code Pro" panose="020B0309030403020204" pitchFamily="49" charset="0"/>
              </a:rPr>
              <a:t>div</a:t>
            </a:r>
            <a:r>
              <a:rPr lang="en-GB" sz="1600" b="0" dirty="0">
                <a:solidFill>
                  <a:srgbClr val="808080"/>
                </a:solidFill>
                <a:effectLst/>
                <a:latin typeface="Source Code Pro" panose="020B0309030403020204" pitchFamily="49" charset="0"/>
                <a:ea typeface="Source Code Pro" panose="020B0309030403020204" pitchFamily="49" charset="0"/>
              </a:rPr>
              <a:t>&gt;</a:t>
            </a:r>
            <a:endParaRPr lang="en-GB" sz="1600" b="0" dirty="0">
              <a:solidFill>
                <a:srgbClr val="D4D4D4"/>
              </a:solidFill>
              <a:effectLst/>
              <a:latin typeface="Source Code Pro" panose="020B0309030403020204" pitchFamily="49" charset="0"/>
              <a:ea typeface="Source Code Pro" panose="020B03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9827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ABE4D3F-ABC5-13F2-599F-5BA22C8EB7D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cap="none" dirty="0"/>
              <a:t>Bootstrap Components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123012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044A8A9-42AB-2945-89B2-DB4A2329B78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GB" sz="2000" dirty="0"/>
              <a:t>Including automatic collapse with screen resize</a:t>
            </a:r>
          </a:p>
          <a:p>
            <a:pPr marL="0" indent="0">
              <a:lnSpc>
                <a:spcPct val="100000"/>
              </a:lnSpc>
              <a:buNone/>
            </a:pPr>
            <a:endParaRPr lang="en-GB" sz="2000" dirty="0"/>
          </a:p>
          <a:p>
            <a:pPr marL="0" indent="0">
              <a:lnSpc>
                <a:spcPct val="100000"/>
              </a:lnSpc>
              <a:buNone/>
            </a:pPr>
            <a:endParaRPr lang="en-GB" sz="2000" dirty="0"/>
          </a:p>
          <a:p>
            <a:pPr marL="0" indent="0">
              <a:lnSpc>
                <a:spcPct val="100000"/>
              </a:lnSpc>
              <a:buNone/>
            </a:pPr>
            <a:endParaRPr lang="en-GB" sz="2000" dirty="0"/>
          </a:p>
          <a:p>
            <a:pPr marL="0" indent="0">
              <a:lnSpc>
                <a:spcPct val="100000"/>
              </a:lnSpc>
              <a:buNone/>
            </a:pPr>
            <a:endParaRPr lang="en-GB" sz="2000" dirty="0"/>
          </a:p>
          <a:p>
            <a:pPr marL="0" indent="0">
              <a:lnSpc>
                <a:spcPct val="100000"/>
              </a:lnSpc>
              <a:buNone/>
            </a:pPr>
            <a:endParaRPr lang="en-GB" sz="2000" dirty="0"/>
          </a:p>
          <a:p>
            <a:pPr marL="0" indent="0">
              <a:lnSpc>
                <a:spcPct val="100000"/>
              </a:lnSpc>
              <a:buNone/>
            </a:pPr>
            <a:endParaRPr lang="en-GB" sz="2000" dirty="0"/>
          </a:p>
          <a:p>
            <a:pPr marL="0" indent="0">
              <a:lnSpc>
                <a:spcPct val="100000"/>
              </a:lnSpc>
              <a:buNone/>
            </a:pPr>
            <a:endParaRPr lang="en-GB" sz="2000" dirty="0"/>
          </a:p>
          <a:p>
            <a:pPr marL="0" indent="0">
              <a:lnSpc>
                <a:spcPct val="100000"/>
              </a:lnSpc>
              <a:buNone/>
            </a:pPr>
            <a:endParaRPr lang="en-GB" sz="2000" dirty="0"/>
          </a:p>
          <a:p>
            <a:pPr marL="0" indent="0">
              <a:lnSpc>
                <a:spcPct val="100000"/>
              </a:lnSpc>
              <a:buNone/>
            </a:pPr>
            <a:endParaRPr lang="en-GB" sz="200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0F442FF-AEA2-9049-BB62-F6C1EA20A665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GB" dirty="0"/>
              <a:t>Navbars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48D2326-D5FF-BA4F-5F60-DBB3A36467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00" y="1447711"/>
            <a:ext cx="7787354" cy="329611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DEA3854-41CF-AE66-27C2-00505F432C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1858" y="3294585"/>
            <a:ext cx="4046100" cy="1924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4014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044A8A9-42AB-2945-89B2-DB4A2329B78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4799" y="1557275"/>
            <a:ext cx="11161713" cy="4328725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GB" sz="2000" dirty="0"/>
              <a:t>Just drop the images into the code and let it do the work</a:t>
            </a:r>
          </a:p>
          <a:p>
            <a:pPr marL="0" indent="0">
              <a:lnSpc>
                <a:spcPct val="100000"/>
              </a:lnSpc>
              <a:buNone/>
            </a:pPr>
            <a:endParaRPr lang="en-GB" sz="2000" dirty="0"/>
          </a:p>
          <a:p>
            <a:pPr marL="0" indent="0">
              <a:lnSpc>
                <a:spcPct val="100000"/>
              </a:lnSpc>
              <a:buNone/>
            </a:pPr>
            <a:endParaRPr lang="en-GB" sz="2000" dirty="0"/>
          </a:p>
          <a:p>
            <a:pPr marL="0" indent="0">
              <a:lnSpc>
                <a:spcPct val="100000"/>
              </a:lnSpc>
              <a:buNone/>
            </a:pPr>
            <a:endParaRPr lang="en-GB" sz="2000" dirty="0"/>
          </a:p>
          <a:p>
            <a:pPr marL="0" indent="0">
              <a:lnSpc>
                <a:spcPct val="100000"/>
              </a:lnSpc>
              <a:buNone/>
            </a:pPr>
            <a:endParaRPr lang="en-GB" sz="2000" dirty="0"/>
          </a:p>
          <a:p>
            <a:pPr marL="0" indent="0">
              <a:lnSpc>
                <a:spcPct val="100000"/>
              </a:lnSpc>
              <a:buNone/>
            </a:pPr>
            <a:endParaRPr lang="en-GB" sz="2000" dirty="0"/>
          </a:p>
          <a:p>
            <a:pPr marL="0" indent="0">
              <a:lnSpc>
                <a:spcPct val="100000"/>
              </a:lnSpc>
              <a:buNone/>
            </a:pPr>
            <a:endParaRPr lang="en-GB" sz="2000" dirty="0"/>
          </a:p>
          <a:p>
            <a:pPr marL="0" indent="0">
              <a:lnSpc>
                <a:spcPct val="100000"/>
              </a:lnSpc>
              <a:buNone/>
            </a:pPr>
            <a:endParaRPr lang="en-GB" sz="2000" dirty="0"/>
          </a:p>
          <a:p>
            <a:pPr marL="0" indent="0">
              <a:lnSpc>
                <a:spcPct val="100000"/>
              </a:lnSpc>
              <a:buNone/>
            </a:pPr>
            <a:endParaRPr lang="en-GB" sz="2000" dirty="0"/>
          </a:p>
          <a:p>
            <a:pPr marL="0" indent="0">
              <a:lnSpc>
                <a:spcPct val="100000"/>
              </a:lnSpc>
              <a:buNone/>
            </a:pPr>
            <a:endParaRPr lang="en-GB" sz="200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0F442FF-AEA2-9049-BB62-F6C1EA20A665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GB" dirty="0"/>
              <a:t>Carousel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151E24-5C34-06C4-26E1-C30B7741F4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2417" y="1964745"/>
            <a:ext cx="5864318" cy="4659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2209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044A8A9-42AB-2945-89B2-DB4A2329B78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GB" sz="2000" dirty="0"/>
              <a:t>Repeated sections for similar content</a:t>
            </a:r>
          </a:p>
          <a:p>
            <a:pPr marL="0" indent="0">
              <a:lnSpc>
                <a:spcPct val="100000"/>
              </a:lnSpc>
              <a:buNone/>
            </a:pPr>
            <a:endParaRPr lang="en-GB" sz="2000" dirty="0"/>
          </a:p>
          <a:p>
            <a:pPr marL="0" indent="0">
              <a:lnSpc>
                <a:spcPct val="100000"/>
              </a:lnSpc>
              <a:buNone/>
            </a:pPr>
            <a:endParaRPr lang="en-GB" sz="2000" dirty="0"/>
          </a:p>
          <a:p>
            <a:pPr marL="0" indent="0">
              <a:lnSpc>
                <a:spcPct val="100000"/>
              </a:lnSpc>
              <a:buNone/>
            </a:pPr>
            <a:endParaRPr lang="en-GB" sz="2000" dirty="0"/>
          </a:p>
          <a:p>
            <a:pPr marL="0" indent="0">
              <a:lnSpc>
                <a:spcPct val="100000"/>
              </a:lnSpc>
              <a:buNone/>
            </a:pPr>
            <a:endParaRPr lang="en-GB" sz="2000" dirty="0"/>
          </a:p>
          <a:p>
            <a:pPr marL="0" indent="0">
              <a:lnSpc>
                <a:spcPct val="100000"/>
              </a:lnSpc>
              <a:buNone/>
            </a:pPr>
            <a:endParaRPr lang="en-GB" sz="2000" dirty="0"/>
          </a:p>
          <a:p>
            <a:pPr marL="0" indent="0">
              <a:lnSpc>
                <a:spcPct val="100000"/>
              </a:lnSpc>
              <a:buNone/>
            </a:pPr>
            <a:endParaRPr lang="en-GB" sz="2000" dirty="0"/>
          </a:p>
          <a:p>
            <a:pPr marL="0" indent="0">
              <a:lnSpc>
                <a:spcPct val="100000"/>
              </a:lnSpc>
              <a:buNone/>
            </a:pPr>
            <a:endParaRPr lang="en-GB" sz="2000" dirty="0"/>
          </a:p>
          <a:p>
            <a:pPr marL="0" indent="0">
              <a:lnSpc>
                <a:spcPct val="100000"/>
              </a:lnSpc>
              <a:buNone/>
            </a:pPr>
            <a:endParaRPr lang="en-GB" sz="2000" dirty="0"/>
          </a:p>
          <a:p>
            <a:pPr marL="0" indent="0">
              <a:lnSpc>
                <a:spcPct val="100000"/>
              </a:lnSpc>
              <a:buNone/>
            </a:pPr>
            <a:endParaRPr lang="en-GB" sz="200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0F442FF-AEA2-9049-BB62-F6C1EA20A665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GB" dirty="0"/>
              <a:t>Cards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8F6931-3072-26D9-F457-B1E65587B9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5040" y="1449422"/>
            <a:ext cx="5709931" cy="4594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4355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C24AA2F-4C28-E642-9FF4-C71A65BF88D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Demonstration</a:t>
            </a:r>
          </a:p>
        </p:txBody>
      </p:sp>
    </p:spTree>
    <p:extLst>
      <p:ext uri="{BB962C8B-B14F-4D97-AF65-F5344CB8AC3E}">
        <p14:creationId xmlns:p14="http://schemas.microsoft.com/office/powerpoint/2010/main" val="23592413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2D673AC-93A4-7978-CA8A-63B31D5AE9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Hackathon – QA Cinemas</a:t>
            </a:r>
            <a:br>
              <a:rPr lang="en-US" cap="none" dirty="0"/>
            </a:br>
            <a:br>
              <a:rPr lang="en-US" cap="none" dirty="0"/>
            </a:br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23438E-8464-4D75-817F-88C9812479E7}"/>
              </a:ext>
            </a:extLst>
          </p:cNvPr>
          <p:cNvSpPr txBox="1"/>
          <p:nvPr/>
        </p:nvSpPr>
        <p:spPr>
          <a:xfrm>
            <a:off x="922261" y="877978"/>
            <a:ext cx="6706485" cy="6156251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pPr>
              <a:spcBef>
                <a:spcPts val="600"/>
              </a:spcBef>
              <a:spcAft>
                <a:spcPts val="650"/>
              </a:spcAft>
            </a:pPr>
            <a:r>
              <a:rPr lang="en-US" sz="1800" b="1" dirty="0">
                <a:latin typeface="+mn-lt"/>
              </a:rPr>
              <a:t>You have a brief for a website to be set up using the skills, knowledge and understanding of HTML, CSS and RWD gained on the course</a:t>
            </a:r>
          </a:p>
          <a:p>
            <a:pPr marL="628650" lvl="1" indent="-171450">
              <a:spcBef>
                <a:spcPts val="600"/>
              </a:spcBef>
              <a:spcAft>
                <a:spcPts val="65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</a:rPr>
              <a:t>The brief has a number of user stories to tackle</a:t>
            </a:r>
          </a:p>
          <a:p>
            <a:pPr marL="628650" lvl="1" indent="-171450">
              <a:spcBef>
                <a:spcPts val="600"/>
              </a:spcBef>
              <a:spcAft>
                <a:spcPts val="65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</a:rPr>
              <a:t>You are expected to:</a:t>
            </a:r>
          </a:p>
          <a:p>
            <a:pPr marL="1085850" lvl="2" indent="-171450">
              <a:spcBef>
                <a:spcPts val="600"/>
              </a:spcBef>
              <a:spcAft>
                <a:spcPts val="65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</a:rPr>
              <a:t>Have a planning meeting to decide how the work will be distributed</a:t>
            </a:r>
          </a:p>
          <a:p>
            <a:pPr marL="1085850" lvl="2" indent="-171450">
              <a:spcBef>
                <a:spcPts val="600"/>
              </a:spcBef>
              <a:spcAft>
                <a:spcPts val="65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</a:rPr>
              <a:t>Create the website</a:t>
            </a:r>
          </a:p>
          <a:p>
            <a:pPr marL="1085850" lvl="2" indent="-171450">
              <a:spcBef>
                <a:spcPts val="600"/>
              </a:spcBef>
              <a:spcAft>
                <a:spcPts val="65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</a:rPr>
              <a:t>Have a review meeting to demonstrate the website to your trainer</a:t>
            </a:r>
          </a:p>
          <a:p>
            <a:pPr marL="1085850" lvl="2" indent="-171450">
              <a:spcBef>
                <a:spcPts val="600"/>
              </a:spcBef>
              <a:spcAft>
                <a:spcPts val="65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</a:rPr>
              <a:t>Hold a retrospective to review what has been learnt as part of the process</a:t>
            </a:r>
          </a:p>
        </p:txBody>
      </p:sp>
    </p:spTree>
    <p:extLst>
      <p:ext uri="{BB962C8B-B14F-4D97-AF65-F5344CB8AC3E}">
        <p14:creationId xmlns:p14="http://schemas.microsoft.com/office/powerpoint/2010/main" val="12497848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A8AB4D6-C247-4A57-A72F-9BD1592B57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sz="3600" cap="none" dirty="0"/>
              <a:t>Learning Objectives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0A0C77-9DF0-4C94-B8CF-E465AFBBA5BB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515938" y="2416310"/>
            <a:ext cx="6770687" cy="6192838"/>
          </a:xfrm>
          <a:prstGeom prst="rect">
            <a:avLst/>
          </a:prstGeom>
        </p:spPr>
        <p:txBody>
          <a:bodyPr anchor="ctr"/>
          <a:lstStyle/>
          <a:p>
            <a:pPr marL="342900" indent="-342900">
              <a:lnSpc>
                <a:spcPct val="100000"/>
              </a:lnSpc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</a:rPr>
              <a:t>Understand how frameworks make web design easier</a:t>
            </a:r>
          </a:p>
          <a:p>
            <a:pPr marL="342900" indent="-342900">
              <a:lnSpc>
                <a:spcPct val="100000"/>
              </a:lnSpc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</a:rPr>
              <a:t>Be able install and use Bootstrap</a:t>
            </a:r>
          </a:p>
          <a:p>
            <a:pPr marL="342900" indent="-342900">
              <a:lnSpc>
                <a:spcPct val="100000"/>
              </a:lnSpc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</a:rPr>
              <a:t>Be able to import Icons for use in websites</a:t>
            </a:r>
          </a:p>
          <a:p>
            <a:pPr marL="342900" indent="-342900">
              <a:lnSpc>
                <a:spcPct val="100000"/>
              </a:lnSpc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</a:rPr>
              <a:t>Use pre-built bootstrap features in websites</a:t>
            </a:r>
            <a:endParaRPr lang="en-GB" dirty="0">
              <a:solidFill>
                <a:schemeClr val="bg1"/>
              </a:solidFill>
            </a:endParaRPr>
          </a:p>
          <a:p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79023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B9348B-B934-D743-B9DE-6A8392AB5B6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dirty="0"/>
              <a:t>Most popular framework in the world – Of all websites queried, Bootstrap is used on 80% of them</a:t>
            </a:r>
          </a:p>
          <a:p>
            <a:pPr marL="285750" indent="-28575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dirty="0"/>
              <a:t>Very simple to install and use via CDN (Content Delivery Network)</a:t>
            </a:r>
          </a:p>
          <a:p>
            <a:pPr marL="285750" indent="-28575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dirty="0"/>
              <a:t>Extensive documentation and example collection</a:t>
            </a:r>
          </a:p>
          <a:p>
            <a:pPr marL="285750" indent="-28575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dirty="0"/>
              <a:t>An externally linked CSS Library</a:t>
            </a:r>
          </a:p>
          <a:p>
            <a:pPr marL="285750" indent="-28575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dirty="0"/>
              <a:t>Controls the appearance of a website with classes</a:t>
            </a:r>
          </a:p>
          <a:p>
            <a:pPr marL="285750" indent="-28575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endParaRPr lang="en-GB" dirty="0"/>
          </a:p>
          <a:p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D6B2358-F6AD-B8D4-7AD7-E45F57802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Bootstrap</a:t>
            </a:r>
            <a:br>
              <a:rPr lang="en-GB" dirty="0"/>
            </a:br>
            <a:br>
              <a:rPr lang="en-GB" dirty="0"/>
            </a:br>
            <a:endParaRPr lang="en-GB" dirty="0"/>
          </a:p>
        </p:txBody>
      </p:sp>
      <p:pic>
        <p:nvPicPr>
          <p:cNvPr id="1026" name="Picture 2" descr="Image result for bootstrap logo">
            <a:extLst>
              <a:ext uri="{FF2B5EF4-FFF2-40B4-BE49-F238E27FC236}">
                <a16:creationId xmlns:a16="http://schemas.microsoft.com/office/drawing/2014/main" id="{340D1C8D-9CDE-9ECF-5C4F-B2240E9F95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5735" y="4144361"/>
            <a:ext cx="18288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52550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044A8A9-42AB-2945-89B2-DB4A2329B78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GB" sz="2000" dirty="0"/>
              <a:t>Added inside a link tag in your &lt;head&gt; section like any other CSS document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sz="1800" dirty="0"/>
              <a:t>This is the most common way, removes the overhead of delivery from your own webserver (if you have one)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sz="1800" dirty="0"/>
              <a:t>Downside is that it relies on the Bootstrap repository to be available at all times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sz="1800" dirty="0"/>
              <a:t>Can be downloaded and customised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sz="1800" dirty="0"/>
              <a:t>getbootstrap.com is the place to start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sz="1800" dirty="0"/>
              <a:t>One is for the CSS Library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sz="1800" dirty="0"/>
              <a:t>The script tag allows for animations and the such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GB" sz="180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0F442FF-AEA2-9049-BB62-F6C1EA20A665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GB" dirty="0"/>
              <a:t>Importing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E8FF3B6-7D4F-4F7C-E715-8071632887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0252" y="2595879"/>
            <a:ext cx="4641928" cy="279180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3BC2710-8B66-8E23-C260-8422CB3393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394" y="5703093"/>
            <a:ext cx="8811855" cy="495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203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044A8A9-42AB-2945-89B2-DB4A2329B78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GB" sz="2000" dirty="0"/>
              <a:t>Bootstrap and Font Awesome have impressive libraries 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sz="1800" dirty="0"/>
              <a:t>Saves time on the creation of your own imagery 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sz="1800" dirty="0"/>
              <a:t>Imported in the same way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sz="1800" dirty="0"/>
              <a:t>Pulled into the page with a simple &lt;</a:t>
            </a:r>
            <a:r>
              <a:rPr lang="en-GB" sz="1800" dirty="0" err="1"/>
              <a:t>i</a:t>
            </a:r>
            <a:r>
              <a:rPr lang="en-GB" sz="1800" dirty="0"/>
              <a:t>&gt; tag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GB" sz="180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0F442FF-AEA2-9049-BB62-F6C1EA20A665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GB" dirty="0"/>
              <a:t>Importing - Icons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D52F1D-5A38-4550-FFEE-CAD541859F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7418" y="2873950"/>
            <a:ext cx="6108644" cy="29007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B0CFA5B-ABBB-12AC-7BE2-883573FE67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6610" y="3984047"/>
            <a:ext cx="3772862" cy="1790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7311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044A8A9-42AB-2945-89B2-DB4A2329B78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GB" sz="2000" dirty="0"/>
              <a:t>Bootstrap has the default 12 column grid layout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sz="1800" dirty="0"/>
              <a:t>Very easy to define how many columns wide an element should be e.g.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GB" sz="1800" dirty="0"/>
          </a:p>
          <a:p>
            <a:pPr marL="0" lvl="2" indent="0">
              <a:lnSpc>
                <a:spcPct val="100000"/>
              </a:lnSpc>
              <a:buNone/>
            </a:pPr>
            <a:r>
              <a:rPr lang="en-GB" sz="1600" dirty="0">
                <a:latin typeface="Source Code Pro" panose="020B0309030403020204" pitchFamily="49" charset="0"/>
                <a:ea typeface="Source Code Pro" panose="020B0309030403020204" pitchFamily="49" charset="0"/>
              </a:rPr>
              <a:t>&lt;div class=“col-md-6”&gt;</a:t>
            </a:r>
          </a:p>
          <a:p>
            <a:pPr marL="0" lvl="2" indent="0">
              <a:lnSpc>
                <a:spcPct val="100000"/>
              </a:lnSpc>
              <a:buNone/>
            </a:pPr>
            <a:r>
              <a:rPr lang="en-GB" sz="1600" dirty="0">
                <a:latin typeface="Source Code Pro" panose="020B0309030403020204" pitchFamily="49" charset="0"/>
                <a:ea typeface="Source Code Pro" panose="020B0309030403020204" pitchFamily="49" charset="0"/>
              </a:rPr>
              <a:t>	Some Stuff</a:t>
            </a:r>
          </a:p>
          <a:p>
            <a:pPr marL="0" lvl="2" indent="0">
              <a:lnSpc>
                <a:spcPct val="100000"/>
              </a:lnSpc>
              <a:buNone/>
            </a:pPr>
            <a:r>
              <a:rPr lang="en-GB" sz="1600" dirty="0">
                <a:latin typeface="Source Code Pro" panose="020B0309030403020204" pitchFamily="49" charset="0"/>
                <a:ea typeface="Source Code Pro" panose="020B0309030403020204" pitchFamily="49" charset="0"/>
              </a:rPr>
              <a:t>&lt;/div&gt;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GB" sz="1800" dirty="0"/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sz="1800" dirty="0"/>
              <a:t>Simply means on a medium screen size, this div should span 6 columns (from a left floated position)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GB" sz="1800" dirty="0"/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sz="1800" dirty="0"/>
              <a:t>Allows for the webpage to be responsive without the need for media queries 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0F442FF-AEA2-9049-BB62-F6C1EA20A665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GB" dirty="0"/>
              <a:t>Grid layout</a:t>
            </a:r>
          </a:p>
        </p:txBody>
      </p:sp>
    </p:spTree>
    <p:extLst>
      <p:ext uri="{BB962C8B-B14F-4D97-AF65-F5344CB8AC3E}">
        <p14:creationId xmlns:p14="http://schemas.microsoft.com/office/powerpoint/2010/main" val="2239590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044A8A9-42AB-2945-89B2-DB4A2329B78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GB" sz="2000" dirty="0"/>
              <a:t>Bootstrap includes six default breakpoints, sometimes referred to as grid tiers, for building responsively.</a:t>
            </a:r>
          </a:p>
          <a:p>
            <a:pPr marL="0" indent="0">
              <a:lnSpc>
                <a:spcPct val="100000"/>
              </a:lnSpc>
              <a:buNone/>
            </a:pPr>
            <a:endParaRPr lang="en-GB" sz="2000" b="0" dirty="0">
              <a:solidFill>
                <a:srgbClr val="212529"/>
              </a:solidFill>
              <a:latin typeface="system-ui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0F442FF-AEA2-9049-BB62-F6C1EA20A665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GB" dirty="0"/>
              <a:t>Breakpoints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B6640E-7C9E-5731-FD93-C48E87A1C4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812" y="2410068"/>
            <a:ext cx="11542788" cy="3767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6445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044A8A9-42AB-2945-89B2-DB4A2329B78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GB" sz="2000" dirty="0"/>
              <a:t>Bootstrap has a standard set of colours, available for text, button colour, background colour and anywhere else you might want it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0F442FF-AEA2-9049-BB62-F6C1EA20A665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GB" dirty="0"/>
              <a:t>Colours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6F73AE-E223-E7E8-21E3-E7E5C1AF69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708" y="2971530"/>
            <a:ext cx="7558151" cy="3337194"/>
          </a:xfrm>
          <a:prstGeom prst="rect">
            <a:avLst/>
          </a:prstGeom>
        </p:spPr>
      </p:pic>
      <p:sp>
        <p:nvSpPr>
          <p:cNvPr id="4" name="Rectangle 1">
            <a:extLst>
              <a:ext uri="{FF2B5EF4-FFF2-40B4-BE49-F238E27FC236}">
                <a16:creationId xmlns:a16="http://schemas.microsoft.com/office/drawing/2014/main" id="{143AD639-5C75-BC3B-8FF8-CD7D97890A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89123" y="2971530"/>
            <a:ext cx="6617517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2F6F9F"/>
                </a:solidFill>
                <a:effectLst/>
                <a:latin typeface="Source Code Pro" panose="020B0309030403020204" pitchFamily="49" charset="0"/>
                <a:ea typeface="Source Code Pro" panose="020B0309030403020204" pitchFamily="49" charset="0"/>
              </a:rPr>
              <a:t>&lt;p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latin typeface="Source Code Pro" panose="020B0309030403020204" pitchFamily="49" charset="0"/>
                <a:ea typeface="Source Code Pro" panose="020B0309030403020204" pitchFamily="49" charset="0"/>
              </a:rPr>
              <a:t>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4F9FCF"/>
                </a:solidFill>
                <a:effectLst/>
                <a:latin typeface="Source Code Pro" panose="020B0309030403020204" pitchFamily="49" charset="0"/>
                <a:ea typeface="Source Code Pro" panose="020B0309030403020204" pitchFamily="49" charset="0"/>
              </a:rPr>
              <a:t>class=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D44950"/>
                </a:solidFill>
                <a:effectLst/>
                <a:latin typeface="Source Code Pro" panose="020B0309030403020204" pitchFamily="49" charset="0"/>
                <a:ea typeface="Source Code Pro" panose="020B0309030403020204" pitchFamily="49" charset="0"/>
              </a:rPr>
              <a:t>"text-primary"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2F6F9F"/>
                </a:solidFill>
                <a:effectLst/>
                <a:latin typeface="Source Code Pro" panose="020B0309030403020204" pitchFamily="49" charset="0"/>
                <a:ea typeface="Source Code Pro" panose="020B0309030403020204" pitchFamily="49" charset="0"/>
              </a:rPr>
              <a:t>&gt;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latin typeface="Source Code Pro" panose="020B0309030403020204" pitchFamily="49" charset="0"/>
                <a:ea typeface="Source Code Pro" panose="020B0309030403020204" pitchFamily="49" charset="0"/>
              </a:rPr>
              <a:t>.text-primary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2F6F9F"/>
                </a:solidFill>
                <a:effectLst/>
                <a:latin typeface="Source Code Pro" panose="020B0309030403020204" pitchFamily="49" charset="0"/>
                <a:ea typeface="Source Code Pro" panose="020B0309030403020204" pitchFamily="49" charset="0"/>
              </a:rPr>
              <a:t>&lt;/p&gt;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ource Code Pro" panose="020B0309030403020204" pitchFamily="49" charset="0"/>
                <a:ea typeface="Source Code Pro" panose="020B0309030403020204" pitchFamily="49" charset="0"/>
              </a:rPr>
              <a:t> </a:t>
            </a:r>
            <a:endParaRPr kumimoji="0" lang="en-US" altLang="en-US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Source Code Pro" panose="020B0309030403020204" pitchFamily="49" charset="0"/>
              <a:ea typeface="Source Code Pro" panose="020B03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23673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044A8A9-42AB-2945-89B2-DB4A2329B78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4573" y="1425960"/>
            <a:ext cx="11161713" cy="4328725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GB" sz="2000" dirty="0"/>
              <a:t>All spacing is abbreviated for ease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0F442FF-AEA2-9049-BB62-F6C1EA20A665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GB" dirty="0"/>
              <a:t>Margins and padding</a:t>
            </a:r>
          </a:p>
        </p:txBody>
      </p:sp>
      <p:pic>
        <p:nvPicPr>
          <p:cNvPr id="11" name="Picture 10" descr="A screenshot of a computer code&#10;&#10;Description automatically generated with low confidence">
            <a:extLst>
              <a:ext uri="{FF2B5EF4-FFF2-40B4-BE49-F238E27FC236}">
                <a16:creationId xmlns:a16="http://schemas.microsoft.com/office/drawing/2014/main" id="{9492F3D1-EE40-5F2D-01A6-B881433A44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477" y="1760329"/>
            <a:ext cx="5125468" cy="294029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224C574-283E-5915-8E24-F85324B8A2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275" y="4653903"/>
            <a:ext cx="5125468" cy="194370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5484439-4AF2-37D6-5193-3F7D6CA58202}"/>
              </a:ext>
            </a:extLst>
          </p:cNvPr>
          <p:cNvSpPr txBox="1"/>
          <p:nvPr/>
        </p:nvSpPr>
        <p:spPr>
          <a:xfrm>
            <a:off x="5897393" y="1966792"/>
            <a:ext cx="609437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b="0" dirty="0">
                <a:solidFill>
                  <a:srgbClr val="808080"/>
                </a:solidFill>
                <a:effectLst/>
                <a:latin typeface="Source Code Pro" panose="020B0309030403020204" pitchFamily="49" charset="0"/>
                <a:ea typeface="Source Code Pro" panose="020B0309030403020204" pitchFamily="49" charset="0"/>
              </a:rPr>
              <a:t>&lt;</a:t>
            </a:r>
            <a:r>
              <a:rPr lang="en-GB" sz="2000" b="0" dirty="0">
                <a:solidFill>
                  <a:srgbClr val="569CD6"/>
                </a:solidFill>
                <a:effectLst/>
                <a:latin typeface="Source Code Pro" panose="020B0309030403020204" pitchFamily="49" charset="0"/>
                <a:ea typeface="Source Code Pro" panose="020B0309030403020204" pitchFamily="49" charset="0"/>
              </a:rPr>
              <a:t>div</a:t>
            </a:r>
            <a:r>
              <a:rPr lang="en-GB" sz="2000" b="0" dirty="0">
                <a:solidFill>
                  <a:srgbClr val="D4D4D4"/>
                </a:solidFill>
                <a:effectLst/>
                <a:latin typeface="Source Code Pro" panose="020B0309030403020204" pitchFamily="49" charset="0"/>
                <a:ea typeface="Source Code Pro" panose="020B0309030403020204" pitchFamily="49" charset="0"/>
              </a:rPr>
              <a:t> </a:t>
            </a:r>
            <a:r>
              <a:rPr lang="en-GB" sz="2000" b="0" dirty="0">
                <a:solidFill>
                  <a:srgbClr val="9CDCFE"/>
                </a:solidFill>
                <a:effectLst/>
                <a:latin typeface="Source Code Pro" panose="020B0309030403020204" pitchFamily="49" charset="0"/>
                <a:ea typeface="Source Code Pro" panose="020B0309030403020204" pitchFamily="49" charset="0"/>
              </a:rPr>
              <a:t>class</a:t>
            </a:r>
            <a:r>
              <a:rPr lang="en-GB" sz="2000" b="0" dirty="0">
                <a:solidFill>
                  <a:srgbClr val="D4D4D4"/>
                </a:solidFill>
                <a:effectLst/>
                <a:latin typeface="Source Code Pro" panose="020B0309030403020204" pitchFamily="49" charset="0"/>
                <a:ea typeface="Source Code Pro" panose="020B0309030403020204" pitchFamily="49" charset="0"/>
              </a:rPr>
              <a:t>=</a:t>
            </a:r>
            <a:r>
              <a:rPr lang="en-GB" sz="2000" b="0" dirty="0">
                <a:solidFill>
                  <a:srgbClr val="CE9178"/>
                </a:solidFill>
                <a:effectLst/>
                <a:latin typeface="Source Code Pro" panose="020B0309030403020204" pitchFamily="49" charset="0"/>
                <a:ea typeface="Source Code Pro" panose="020B0309030403020204" pitchFamily="49" charset="0"/>
              </a:rPr>
              <a:t>"mb-2"</a:t>
            </a:r>
            <a:r>
              <a:rPr lang="en-GB" sz="2000" b="0" dirty="0">
                <a:solidFill>
                  <a:srgbClr val="808080"/>
                </a:solidFill>
                <a:effectLst/>
                <a:latin typeface="Source Code Pro" panose="020B0309030403020204" pitchFamily="49" charset="0"/>
                <a:ea typeface="Source Code Pro" panose="020B0309030403020204" pitchFamily="49" charset="0"/>
              </a:rPr>
              <a:t>&gt;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CA5E53C-B9D3-6DB5-0670-14C2C9E72F59}"/>
              </a:ext>
            </a:extLst>
          </p:cNvPr>
          <p:cNvSpPr txBox="1"/>
          <p:nvPr/>
        </p:nvSpPr>
        <p:spPr>
          <a:xfrm>
            <a:off x="5291849" y="2573364"/>
            <a:ext cx="60943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sz="1200" dirty="0"/>
              <a:t>Simply means this div has a margin on the bottom edge of size 2</a:t>
            </a:r>
          </a:p>
        </p:txBody>
      </p:sp>
    </p:spTree>
    <p:extLst>
      <p:ext uri="{BB962C8B-B14F-4D97-AF65-F5344CB8AC3E}">
        <p14:creationId xmlns:p14="http://schemas.microsoft.com/office/powerpoint/2010/main" val="3341008919"/>
      </p:ext>
    </p:extLst>
  </p:cSld>
  <p:clrMapOvr>
    <a:masterClrMapping/>
  </p:clrMapOvr>
</p:sld>
</file>

<file path=ppt/theme/theme1.xml><?xml version="1.0" encoding="utf-8"?>
<a:theme xmlns:a="http://schemas.openxmlformats.org/drawingml/2006/main" name="1_QA_CovSlide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6ECD9A05-B13E-4324-B75B-08409513F687}"/>
    </a:ext>
  </a:extLst>
</a:theme>
</file>

<file path=ppt/theme/theme2.xml><?xml version="1.0" encoding="utf-8"?>
<a:theme xmlns:a="http://schemas.openxmlformats.org/drawingml/2006/main" name="2_QA_DivSlides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6E6B1516-6D1C-4FBD-AF93-6EEE726A80B9}"/>
    </a:ext>
  </a:extLst>
</a:theme>
</file>

<file path=ppt/theme/theme3.xml><?xml version="1.0" encoding="utf-8"?>
<a:theme xmlns:a="http://schemas.openxmlformats.org/drawingml/2006/main" name="3_QA_ContSlides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99BD60D0-E4C9-4F6E-BF4B-1B224EC6A50A}"/>
    </a:ext>
  </a:extLst>
</a:theme>
</file>

<file path=ppt/theme/theme4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rgbClr val="FFFFFF"/>
      </a:lt1>
      <a:dk2>
        <a:srgbClr val="4F81BD"/>
      </a:dk2>
      <a:lt2>
        <a:srgbClr val="AAAAAA"/>
      </a:lt2>
      <a:accent1>
        <a:srgbClr val="B8CCE4"/>
      </a:accent1>
      <a:accent2>
        <a:srgbClr val="E1FFE1"/>
      </a:accent2>
      <a:accent3>
        <a:srgbClr val="FFFFFF"/>
      </a:accent3>
      <a:accent4>
        <a:srgbClr val="0070C0"/>
      </a:accent4>
      <a:accent5>
        <a:srgbClr val="FFFFD9"/>
      </a:accent5>
      <a:accent6>
        <a:srgbClr val="CCE7CC"/>
      </a:accent6>
      <a:hlink>
        <a:srgbClr val="AAAAAA"/>
      </a:hlink>
      <a:folHlink>
        <a:srgbClr val="000066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d9d04ef3-bcb7-4ae4-a62d-289c704a8497" xsi:nil="true"/>
    <lcf76f155ced4ddcb4097134ff3c332f xmlns="913fe58e-060a-4373-b11d-b366e3be4652">
      <Terms xmlns="http://schemas.microsoft.com/office/infopath/2007/PartnerControls"/>
    </lcf76f155ced4ddcb4097134ff3c332f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73D98DD7F7D1B4CA343FFC9BA0D08F2" ma:contentTypeVersion="14" ma:contentTypeDescription="Create a new document." ma:contentTypeScope="" ma:versionID="f5b787ffde9de8eed7b2a76560910c0f">
  <xsd:schema xmlns:xsd="http://www.w3.org/2001/XMLSchema" xmlns:xs="http://www.w3.org/2001/XMLSchema" xmlns:p="http://schemas.microsoft.com/office/2006/metadata/properties" xmlns:ns2="913fe58e-060a-4373-b11d-b366e3be4652" xmlns:ns3="d9d04ef3-bcb7-4ae4-a62d-289c704a8497" targetNamespace="http://schemas.microsoft.com/office/2006/metadata/properties" ma:root="true" ma:fieldsID="53a1b84068abfc2e8b13ed24d677af21" ns2:_="" ns3:_="">
    <xsd:import namespace="913fe58e-060a-4373-b11d-b366e3be4652"/>
    <xsd:import namespace="d9d04ef3-bcb7-4ae4-a62d-289c704a849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MediaServiceSearchProperties" minOccurs="0"/>
                <xsd:element ref="ns2:lcf76f155ced4ddcb4097134ff3c332f" minOccurs="0"/>
                <xsd:element ref="ns3:TaxCatchAll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13fe58e-060a-4373-b11d-b366e3be465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3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6" nillable="true" ma:displayName="MediaLengthInSeconds" ma:hidden="true" ma:internalName="MediaLengthInSeconds" ma:readOnly="true">
      <xsd:simpleType>
        <xsd:restriction base="dms:Unknown"/>
      </xsd:simpleType>
    </xsd:element>
    <xsd:element name="MediaServiceSearchProperties" ma:index="17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lcf76f155ced4ddcb4097134ff3c332f" ma:index="19" nillable="true" ma:taxonomy="true" ma:internalName="lcf76f155ced4ddcb4097134ff3c332f" ma:taxonomyFieldName="MediaServiceImageTags" ma:displayName="Image Tags" ma:readOnly="false" ma:fieldId="{5cf76f15-5ced-4ddc-b409-7134ff3c332f}" ma:taxonomyMulti="true" ma:sspId="85f1f1f9-0179-4c93-b971-8e9741e0450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9d04ef3-bcb7-4ae4-a62d-289c704a849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0" nillable="true" ma:displayName="Taxonomy Catch All Column" ma:hidden="true" ma:list="{0418cb5f-0ed4-4140-b688-db7f9630287e}" ma:internalName="TaxCatchAll" ma:showField="CatchAllData" ma:web="d9d04ef3-bcb7-4ae4-a62d-289c704a849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BF0FE55-C5E3-47E3-8506-4B6B956446B9}">
  <ds:schemaRefs>
    <ds:schemaRef ds:uri="http://schemas.microsoft.com/office/2006/documentManagement/types"/>
    <ds:schemaRef ds:uri="http://schemas.microsoft.com/office/2006/metadata/properties"/>
    <ds:schemaRef ds:uri="http://purl.org/dc/elements/1.1/"/>
    <ds:schemaRef ds:uri="http://schemas.openxmlformats.org/package/2006/metadata/core-properties"/>
    <ds:schemaRef ds:uri="http://schemas.microsoft.com/office/infopath/2007/PartnerControls"/>
    <ds:schemaRef ds:uri="http://purl.org/dc/terms/"/>
    <ds:schemaRef ds:uri="7CD051A0-1668-425F-91BC-9848CE12BA62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ABB4B4BA-1682-4A2B-9A06-3583D90B8BCC}"/>
</file>

<file path=customXml/itemProps3.xml><?xml version="1.0" encoding="utf-8"?>
<ds:datastoreItem xmlns:ds="http://schemas.openxmlformats.org/officeDocument/2006/customXml" ds:itemID="{61CC2EFC-A6D7-4DDF-BBFC-45E1E71D2C8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PPM Courseware Slides</Template>
  <TotalTime>4890</TotalTime>
  <Words>589</Words>
  <Application>Microsoft Office PowerPoint</Application>
  <PresentationFormat>Widescreen</PresentationFormat>
  <Paragraphs>105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16</vt:i4>
      </vt:variant>
    </vt:vector>
  </HeadingPairs>
  <TitlesOfParts>
    <vt:vector size="27" baseType="lpstr">
      <vt:lpstr>-apple-system</vt:lpstr>
      <vt:lpstr>Arial</vt:lpstr>
      <vt:lpstr>Figtree</vt:lpstr>
      <vt:lpstr>Figtree ExtraBold</vt:lpstr>
      <vt:lpstr>Segoe UI</vt:lpstr>
      <vt:lpstr>Source Code Pro</vt:lpstr>
      <vt:lpstr>system-ui</vt:lpstr>
      <vt:lpstr>var(--fontFamilyBase)</vt:lpstr>
      <vt:lpstr>1_QA_CovSlide</vt:lpstr>
      <vt:lpstr>2_QA_DivSlides</vt:lpstr>
      <vt:lpstr>3_QA_ContSlides</vt:lpstr>
      <vt:lpstr>Web Fundamentals</vt:lpstr>
      <vt:lpstr>Learning Objectives</vt:lpstr>
      <vt:lpstr>Bootstrap  </vt:lpstr>
      <vt:lpstr>Importing</vt:lpstr>
      <vt:lpstr>Importing - Icons</vt:lpstr>
      <vt:lpstr>Grid layout</vt:lpstr>
      <vt:lpstr>Breakpoints</vt:lpstr>
      <vt:lpstr>Colours</vt:lpstr>
      <vt:lpstr>Margins and padding</vt:lpstr>
      <vt:lpstr>Basic layout tricks</vt:lpstr>
      <vt:lpstr>Bootstrap Components</vt:lpstr>
      <vt:lpstr>Navbars</vt:lpstr>
      <vt:lpstr>Carousel</vt:lpstr>
      <vt:lpstr>Cards</vt:lpstr>
      <vt:lpstr>Demonstration</vt:lpstr>
      <vt:lpstr>Hackathon – QA Cinemas  </vt:lpstr>
    </vt:vector>
  </TitlesOfParts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Fundamentals</dc:title>
  <dc:creator>Ed Wright</dc:creator>
  <cp:lastModifiedBy>Smith, Andy</cp:lastModifiedBy>
  <cp:revision>103</cp:revision>
  <dcterms:created xsi:type="dcterms:W3CDTF">2018-10-04T12:57:56Z</dcterms:created>
  <dcterms:modified xsi:type="dcterms:W3CDTF">2024-06-21T09:51:07Z</dcterms:modified>
  <cp:category>Chapter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hapter">
    <vt:lpwstr>1</vt:lpwstr>
  </property>
  <property fmtid="{D5CDD505-2E9C-101B-9397-08002B2CF9AE}" pid="3" name="ContentTypeId">
    <vt:lpwstr>0x010100273D98DD7F7D1B4CA343FFC9BA0D08F2</vt:lpwstr>
  </property>
  <property fmtid="{D5CDD505-2E9C-101B-9397-08002B2CF9AE}" pid="4" name="BookType">
    <vt:lpwstr>8</vt:lpwstr>
  </property>
</Properties>
</file>